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7.xml" ContentType="application/vnd.openxmlformats-officedocument.themeOverride+xml"/>
  <Override PartName="/ppt/drawings/drawing7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8.xml" ContentType="application/vnd.openxmlformats-officedocument.themeOverride+xml"/>
  <Override PartName="/ppt/drawings/drawing8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9.xml" ContentType="application/vnd.openxmlformats-officedocument.themeOverride+xml"/>
  <Override PartName="/ppt/drawings/drawing9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0.xml" ContentType="application/vnd.openxmlformats-officedocument.themeOverride+xml"/>
  <Override PartName="/ppt/drawings/drawing10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1.xml" ContentType="application/vnd.openxmlformats-officedocument.themeOverride+xml"/>
  <Override PartName="/ppt/drawings/drawing11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2.xml" ContentType="application/vnd.openxmlformats-officedocument.themeOverride+xml"/>
  <Override PartName="/ppt/drawings/drawing12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3.xml" ContentType="application/vnd.openxmlformats-officedocument.themeOverride+xml"/>
  <Override PartName="/ppt/drawings/drawing13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4.xml" ContentType="application/vnd.openxmlformats-officedocument.themeOverride+xml"/>
  <Override PartName="/ppt/drawings/drawing14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5.xml" ContentType="application/vnd.openxmlformats-officedocument.themeOverride+xml"/>
  <Override PartName="/ppt/drawings/drawing15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6.xml" ContentType="application/vnd.openxmlformats-officedocument.themeOverride+xml"/>
  <Override PartName="/ppt/drawings/drawing16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7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7.xml" ContentType="application/vnd.openxmlformats-officedocument.themeOverride+xml"/>
  <Override PartName="/ppt/drawings/drawing17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8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8.xml" ContentType="application/vnd.openxmlformats-officedocument.themeOverride+xml"/>
  <Override PartName="/ppt/drawings/drawing18.xml" ContentType="application/vnd.openxmlformats-officedocument.drawingml.chartshape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9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9.xml" ContentType="application/vnd.openxmlformats-officedocument.themeOverride+xml"/>
  <Override PartName="/ppt/drawings/drawing19.xml" ContentType="application/vnd.openxmlformats-officedocument.drawingml.chartshape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drawings/drawing20.xml" ContentType="application/vnd.openxmlformats-officedocument.drawingml.chartshapes+xml"/>
  <Override PartName="/ppt/notesSlides/notesSlide34.xml" ContentType="application/vnd.openxmlformats-officedocument.presentationml.notesSlide+xml"/>
  <Override PartName="/ppt/charts/chart21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21.xml" ContentType="application/vnd.openxmlformats-officedocument.themeOverride+xml"/>
  <Override PartName="/ppt/drawings/drawing21.xml" ContentType="application/vnd.openxmlformats-officedocument.drawingml.chartshapes+xml"/>
  <Override PartName="/ppt/notesSlides/notesSlide35.xml" ContentType="application/vnd.openxmlformats-officedocument.presentationml.notesSlide+xml"/>
  <Override PartName="/ppt/charts/chart22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22.xml" ContentType="application/vnd.openxmlformats-officedocument.themeOverride+xml"/>
  <Override PartName="/ppt/drawings/drawing22.xml" ContentType="application/vnd.openxmlformats-officedocument.drawingml.chartshapes+xml"/>
  <Override PartName="/ppt/notesSlides/notesSlide36.xml" ContentType="application/vnd.openxmlformats-officedocument.presentationml.notesSlide+xml"/>
  <Override PartName="/ppt/charts/chart23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23.xml" ContentType="application/vnd.openxmlformats-officedocument.themeOverride+xml"/>
  <Override PartName="/ppt/drawings/drawing23.xml" ContentType="application/vnd.openxmlformats-officedocument.drawingml.chartshapes+xml"/>
  <Override PartName="/ppt/notesSlides/notesSlide37.xml" ContentType="application/vnd.openxmlformats-officedocument.presentationml.notesSlide+xml"/>
  <Override PartName="/ppt/charts/chart24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24.xml" ContentType="application/vnd.openxmlformats-officedocument.themeOverride+xml"/>
  <Override PartName="/ppt/drawings/drawing24.xml" ContentType="application/vnd.openxmlformats-officedocument.drawingml.chartshape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60" r:id="rId4"/>
    <p:sldMasterId id="2147483672" r:id="rId5"/>
  </p:sldMasterIdLst>
  <p:notesMasterIdLst>
    <p:notesMasterId r:id="rId45"/>
  </p:notesMasterIdLst>
  <p:sldIdLst>
    <p:sldId id="928" r:id="rId6"/>
    <p:sldId id="875" r:id="rId7"/>
    <p:sldId id="993" r:id="rId8"/>
    <p:sldId id="940" r:id="rId9"/>
    <p:sldId id="942" r:id="rId10"/>
    <p:sldId id="964" r:id="rId11"/>
    <p:sldId id="966" r:id="rId12"/>
    <p:sldId id="967" r:id="rId13"/>
    <p:sldId id="968" r:id="rId14"/>
    <p:sldId id="994" r:id="rId15"/>
    <p:sldId id="933" r:id="rId16"/>
    <p:sldId id="995" r:id="rId17"/>
    <p:sldId id="944" r:id="rId18"/>
    <p:sldId id="946" r:id="rId19"/>
    <p:sldId id="996" r:id="rId20"/>
    <p:sldId id="950" r:id="rId21"/>
    <p:sldId id="954" r:id="rId22"/>
    <p:sldId id="956" r:id="rId23"/>
    <p:sldId id="958" r:id="rId24"/>
    <p:sldId id="997" r:id="rId25"/>
    <p:sldId id="998" r:id="rId26"/>
    <p:sldId id="999" r:id="rId27"/>
    <p:sldId id="959" r:id="rId28"/>
    <p:sldId id="973" r:id="rId29"/>
    <p:sldId id="961" r:id="rId30"/>
    <p:sldId id="962" r:id="rId31"/>
    <p:sldId id="974" r:id="rId32"/>
    <p:sldId id="976" r:id="rId33"/>
    <p:sldId id="977" r:id="rId34"/>
    <p:sldId id="978" r:id="rId35"/>
    <p:sldId id="979" r:id="rId36"/>
    <p:sldId id="980" r:id="rId37"/>
    <p:sldId id="1000" r:id="rId38"/>
    <p:sldId id="1001" r:id="rId39"/>
    <p:sldId id="1002" r:id="rId40"/>
    <p:sldId id="1003" r:id="rId41"/>
    <p:sldId id="1004" r:id="rId42"/>
    <p:sldId id="1005" r:id="rId43"/>
    <p:sldId id="955" r:id="rId4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345D48-54CF-9971-5123-099393C332B6}" name="Daniel Veloso Couri" initials="DVC" userId="Daniel Veloso Couri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Pedro Ribeiro de Santana Gonzaga" initials="PG" lastIdx="1" clrIdx="6">
    <p:extLst>
      <p:ext uri="{19B8F6BF-5375-455C-9EA6-DF929625EA0E}">
        <p15:presenceInfo xmlns:p15="http://schemas.microsoft.com/office/powerpoint/2012/main" userId="S::pedro.gonzaga@senado.leg.br::9ebc01f4-ca2f-4325-b310-b9672f4f67a5" providerId="AD"/>
      </p:ext>
    </p:extLst>
  </p:cmAuthor>
  <p:cmAuthor id="1" name="Alexandre Augusto Seijas de Andrade" initials="AASdA" lastIdx="107" clrIdx="0">
    <p:extLst>
      <p:ext uri="{19B8F6BF-5375-455C-9EA6-DF929625EA0E}">
        <p15:presenceInfo xmlns:p15="http://schemas.microsoft.com/office/powerpoint/2012/main" userId="S-1-5-21-2124552659-1916301338-1672037986-187121" providerId="AD"/>
      </p:ext>
    </p:extLst>
  </p:cmAuthor>
  <p:cmAuthor id="2" name="Vilma da Conceição Pinto" initials="VdCP" lastIdx="19" clrIdx="1">
    <p:extLst>
      <p:ext uri="{19B8F6BF-5375-455C-9EA6-DF929625EA0E}">
        <p15:presenceInfo xmlns:p15="http://schemas.microsoft.com/office/powerpoint/2012/main" userId="Vilma da Conceição Pinto" providerId="None"/>
      </p:ext>
    </p:extLst>
  </p:cmAuthor>
  <p:cmAuthor id="3" name="Aldenir Borges De Araujo" initials="ABDA" lastIdx="1" clrIdx="2">
    <p:extLst>
      <p:ext uri="{19B8F6BF-5375-455C-9EA6-DF929625EA0E}">
        <p15:presenceInfo xmlns:p15="http://schemas.microsoft.com/office/powerpoint/2012/main" userId="Aldenir Borges De Araujo" providerId="None"/>
      </p:ext>
    </p:extLst>
  </p:cmAuthor>
  <p:cmAuthor id="4" name="Pedro Gonzaga" initials="PG" lastIdx="3" clrIdx="3">
    <p:extLst>
      <p:ext uri="{19B8F6BF-5375-455C-9EA6-DF929625EA0E}">
        <p15:presenceInfo xmlns:p15="http://schemas.microsoft.com/office/powerpoint/2012/main" userId="a5a9334e4a8ccafb" providerId="Windows Live"/>
      </p:ext>
    </p:extLst>
  </p:cmAuthor>
  <p:cmAuthor id="5" name="Daniel Veloso Couri" initials="DVC" lastIdx="15" clrIdx="4">
    <p:extLst>
      <p:ext uri="{19B8F6BF-5375-455C-9EA6-DF929625EA0E}">
        <p15:presenceInfo xmlns:p15="http://schemas.microsoft.com/office/powerpoint/2012/main" userId="S-1-5-21-2124552659-1916301338-1672037986-165974" providerId="AD"/>
      </p:ext>
    </p:extLst>
  </p:cmAuthor>
  <p:cmAuthor id="6" name="Daniel Veloso Couri" initials="DVC [2]" lastIdx="28" clrIdx="5">
    <p:extLst>
      <p:ext uri="{19B8F6BF-5375-455C-9EA6-DF929625EA0E}">
        <p15:presenceInfo xmlns:p15="http://schemas.microsoft.com/office/powerpoint/2012/main" userId="Daniel Veloso Cou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534B"/>
    <a:srgbClr val="CE7E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602676-EB56-4685-B06B-E0DD2F693023}" v="1381" dt="2022-10-21T20:11:52.704"/>
    <p1510:client id="{69E81091-EF30-4DD2-8A21-DB147AFBCBC2}" v="91" dt="2023-02-15T18:41:09.341"/>
    <p1510:client id="{B21029CF-1765-46C0-8466-1ACD7F383D6A}" v="304" dt="2022-10-21T16:07:34.7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0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dro Ribeiro de Santana Gonzaga" userId="S::pedro.gonzaga@senado.leg.br::9ebc01f4-ca2f-4325-b310-b9672f4f67a5" providerId="AD" clId="Web-{1D602676-EB56-4685-B06B-E0DD2F693023}"/>
    <pc:docChg chg="modSld">
      <pc:chgData name="Pedro Ribeiro de Santana Gonzaga" userId="S::pedro.gonzaga@senado.leg.br::9ebc01f4-ca2f-4325-b310-b9672f4f67a5" providerId="AD" clId="Web-{1D602676-EB56-4685-B06B-E0DD2F693023}" dt="2022-10-21T20:11:52.704" v="703"/>
      <pc:docMkLst>
        <pc:docMk/>
      </pc:docMkLst>
      <pc:sldChg chg="modSp delCm">
        <pc:chgData name="Pedro Ribeiro de Santana Gonzaga" userId="S::pedro.gonzaga@senado.leg.br::9ebc01f4-ca2f-4325-b310-b9672f4f67a5" providerId="AD" clId="Web-{1D602676-EB56-4685-B06B-E0DD2F693023}" dt="2022-10-21T20:11:33.438" v="700"/>
        <pc:sldMkLst>
          <pc:docMk/>
          <pc:sldMk cId="3342899095" sldId="933"/>
        </pc:sldMkLst>
        <pc:spChg chg="mod">
          <ac:chgData name="Pedro Ribeiro de Santana Gonzaga" userId="S::pedro.gonzaga@senado.leg.br::9ebc01f4-ca2f-4325-b310-b9672f4f67a5" providerId="AD" clId="Web-{1D602676-EB56-4685-B06B-E0DD2F693023}" dt="2022-10-21T19:04:40.296" v="148" actId="1076"/>
          <ac:spMkLst>
            <pc:docMk/>
            <pc:sldMk cId="3342899095" sldId="933"/>
            <ac:spMk id="4" creationId="{81C4F193-3ECD-CC00-4798-6F8CF3B455A4}"/>
          </ac:spMkLst>
        </pc:spChg>
        <pc:spChg chg="mod">
          <ac:chgData name="Pedro Ribeiro de Santana Gonzaga" userId="S::pedro.gonzaga@senado.leg.br::9ebc01f4-ca2f-4325-b310-b9672f4f67a5" providerId="AD" clId="Web-{1D602676-EB56-4685-B06B-E0DD2F693023}" dt="2022-10-21T19:06:28.205" v="188" actId="20577"/>
          <ac:spMkLst>
            <pc:docMk/>
            <pc:sldMk cId="3342899095" sldId="933"/>
            <ac:spMk id="6" creationId="{21172B0C-3456-5A5A-D13B-8665A27796A6}"/>
          </ac:spMkLst>
        </pc:spChg>
        <pc:graphicFrameChg chg="mod">
          <ac:chgData name="Pedro Ribeiro de Santana Gonzaga" userId="S::pedro.gonzaga@senado.leg.br::9ebc01f4-ca2f-4325-b310-b9672f4f67a5" providerId="AD" clId="Web-{1D602676-EB56-4685-B06B-E0DD2F693023}" dt="2022-10-21T19:04:45.015" v="149" actId="1076"/>
          <ac:graphicFrameMkLst>
            <pc:docMk/>
            <pc:sldMk cId="3342899095" sldId="933"/>
            <ac:graphicFrameMk id="2" creationId="{BAB458EC-9EFF-2543-7316-6697EF325531}"/>
          </ac:graphicFrameMkLst>
        </pc:graphicFrameChg>
      </pc:sldChg>
      <pc:sldChg chg="modSp delCm">
        <pc:chgData name="Pedro Ribeiro de Santana Gonzaga" userId="S::pedro.gonzaga@senado.leg.br::9ebc01f4-ca2f-4325-b310-b9672f4f67a5" providerId="AD" clId="Web-{1D602676-EB56-4685-B06B-E0DD2F693023}" dt="2022-10-21T20:11:42.347" v="702"/>
        <pc:sldMkLst>
          <pc:docMk/>
          <pc:sldMk cId="2172526686" sldId="940"/>
        </pc:sldMkLst>
        <pc:spChg chg="mod">
          <ac:chgData name="Pedro Ribeiro de Santana Gonzaga" userId="S::pedro.gonzaga@senado.leg.br::9ebc01f4-ca2f-4325-b310-b9672f4f67a5" providerId="AD" clId="Web-{1D602676-EB56-4685-B06B-E0DD2F693023}" dt="2022-10-21T19:00:17.274" v="41" actId="20577"/>
          <ac:spMkLst>
            <pc:docMk/>
            <pc:sldMk cId="2172526686" sldId="940"/>
            <ac:spMk id="6" creationId="{21172B0C-3456-5A5A-D13B-8665A27796A6}"/>
          </ac:spMkLst>
        </pc:spChg>
      </pc:sldChg>
      <pc:sldChg chg="modSp delCm">
        <pc:chgData name="Pedro Ribeiro de Santana Gonzaga" userId="S::pedro.gonzaga@senado.leg.br::9ebc01f4-ca2f-4325-b310-b9672f4f67a5" providerId="AD" clId="Web-{1D602676-EB56-4685-B06B-E0DD2F693023}" dt="2022-10-21T20:11:29.938" v="699"/>
        <pc:sldMkLst>
          <pc:docMk/>
          <pc:sldMk cId="1311998637" sldId="946"/>
        </pc:sldMkLst>
        <pc:spChg chg="mod">
          <ac:chgData name="Pedro Ribeiro de Santana Gonzaga" userId="S::pedro.gonzaga@senado.leg.br::9ebc01f4-ca2f-4325-b310-b9672f4f67a5" providerId="AD" clId="Web-{1D602676-EB56-4685-B06B-E0DD2F693023}" dt="2022-10-21T19:18:00.003" v="475" actId="20577"/>
          <ac:spMkLst>
            <pc:docMk/>
            <pc:sldMk cId="1311998637" sldId="946"/>
            <ac:spMk id="6" creationId="{21172B0C-3456-5A5A-D13B-8665A27796A6}"/>
          </ac:spMkLst>
        </pc:spChg>
      </pc:sldChg>
      <pc:sldChg chg="modSp delCm">
        <pc:chgData name="Pedro Ribeiro de Santana Gonzaga" userId="S::pedro.gonzaga@senado.leg.br::9ebc01f4-ca2f-4325-b310-b9672f4f67a5" providerId="AD" clId="Web-{1D602676-EB56-4685-B06B-E0DD2F693023}" dt="2022-10-21T20:11:17.078" v="697"/>
        <pc:sldMkLst>
          <pc:docMk/>
          <pc:sldMk cId="991109661" sldId="950"/>
        </pc:sldMkLst>
        <pc:spChg chg="mod">
          <ac:chgData name="Pedro Ribeiro de Santana Gonzaga" userId="S::pedro.gonzaga@senado.leg.br::9ebc01f4-ca2f-4325-b310-b9672f4f67a5" providerId="AD" clId="Web-{1D602676-EB56-4685-B06B-E0DD2F693023}" dt="2022-10-21T19:18:55.426" v="485" actId="20577"/>
          <ac:spMkLst>
            <pc:docMk/>
            <pc:sldMk cId="991109661" sldId="950"/>
            <ac:spMk id="6" creationId="{21172B0C-3456-5A5A-D13B-8665A27796A6}"/>
          </ac:spMkLst>
        </pc:spChg>
      </pc:sldChg>
      <pc:sldChg chg="modSp delCm">
        <pc:chgData name="Pedro Ribeiro de Santana Gonzaga" userId="S::pedro.gonzaga@senado.leg.br::9ebc01f4-ca2f-4325-b310-b9672f4f67a5" providerId="AD" clId="Web-{1D602676-EB56-4685-B06B-E0DD2F693023}" dt="2022-10-21T20:11:11.609" v="696"/>
        <pc:sldMkLst>
          <pc:docMk/>
          <pc:sldMk cId="316436249" sldId="960"/>
        </pc:sldMkLst>
        <pc:spChg chg="mod">
          <ac:chgData name="Pedro Ribeiro de Santana Gonzaga" userId="S::pedro.gonzaga@senado.leg.br::9ebc01f4-ca2f-4325-b310-b9672f4f67a5" providerId="AD" clId="Web-{1D602676-EB56-4685-B06B-E0DD2F693023}" dt="2022-10-21T19:22:16.494" v="492" actId="20577"/>
          <ac:spMkLst>
            <pc:docMk/>
            <pc:sldMk cId="316436249" sldId="960"/>
            <ac:spMk id="6" creationId="{21172B0C-3456-5A5A-D13B-8665A27796A6}"/>
          </ac:spMkLst>
        </pc:spChg>
      </pc:sldChg>
      <pc:sldChg chg="modSp delCm">
        <pc:chgData name="Pedro Ribeiro de Santana Gonzaga" userId="S::pedro.gonzaga@senado.leg.br::9ebc01f4-ca2f-4325-b310-b9672f4f67a5" providerId="AD" clId="Web-{1D602676-EB56-4685-B06B-E0DD2F693023}" dt="2022-10-21T20:11:37.251" v="701"/>
        <pc:sldMkLst>
          <pc:docMk/>
          <pc:sldMk cId="2252448252" sldId="971"/>
        </pc:sldMkLst>
        <pc:spChg chg="mod">
          <ac:chgData name="Pedro Ribeiro de Santana Gonzaga" userId="S::pedro.gonzaga@senado.leg.br::9ebc01f4-ca2f-4325-b310-b9672f4f67a5" providerId="AD" clId="Web-{1D602676-EB56-4685-B06B-E0DD2F693023}" dt="2022-10-21T19:01:29.557" v="46" actId="20577"/>
          <ac:spMkLst>
            <pc:docMk/>
            <pc:sldMk cId="2252448252" sldId="971"/>
            <ac:spMk id="6" creationId="{21172B0C-3456-5A5A-D13B-8665A27796A6}"/>
          </ac:spMkLst>
        </pc:spChg>
      </pc:sldChg>
      <pc:sldChg chg="modSp addCm delCm">
        <pc:chgData name="Pedro Ribeiro de Santana Gonzaga" userId="S::pedro.gonzaga@senado.leg.br::9ebc01f4-ca2f-4325-b310-b9672f4f67a5" providerId="AD" clId="Web-{1D602676-EB56-4685-B06B-E0DD2F693023}" dt="2022-10-21T20:11:06.219" v="695"/>
        <pc:sldMkLst>
          <pc:docMk/>
          <pc:sldMk cId="3142928757" sldId="974"/>
        </pc:sldMkLst>
        <pc:spChg chg="mod">
          <ac:chgData name="Pedro Ribeiro de Santana Gonzaga" userId="S::pedro.gonzaga@senado.leg.br::9ebc01f4-ca2f-4325-b310-b9672f4f67a5" providerId="AD" clId="Web-{1D602676-EB56-4685-B06B-E0DD2F693023}" dt="2022-10-21T19:39:15.253" v="656" actId="20577"/>
          <ac:spMkLst>
            <pc:docMk/>
            <pc:sldMk cId="3142928757" sldId="974"/>
            <ac:spMk id="6" creationId="{21172B0C-3456-5A5A-D13B-8665A27796A6}"/>
          </ac:spMkLst>
        </pc:spChg>
      </pc:sldChg>
      <pc:sldChg chg="modSp delCm">
        <pc:chgData name="Pedro Ribeiro de Santana Gonzaga" userId="S::pedro.gonzaga@senado.leg.br::9ebc01f4-ca2f-4325-b310-b9672f4f67a5" providerId="AD" clId="Web-{1D602676-EB56-4685-B06B-E0DD2F693023}" dt="2022-10-21T20:11:00.390" v="694"/>
        <pc:sldMkLst>
          <pc:docMk/>
          <pc:sldMk cId="3999775317" sldId="975"/>
        </pc:sldMkLst>
        <pc:spChg chg="mod">
          <ac:chgData name="Pedro Ribeiro de Santana Gonzaga" userId="S::pedro.gonzaga@senado.leg.br::9ebc01f4-ca2f-4325-b310-b9672f4f67a5" providerId="AD" clId="Web-{1D602676-EB56-4685-B06B-E0DD2F693023}" dt="2022-10-21T19:40:10.254" v="677" actId="20577"/>
          <ac:spMkLst>
            <pc:docMk/>
            <pc:sldMk cId="3999775317" sldId="975"/>
            <ac:spMk id="6" creationId="{21172B0C-3456-5A5A-D13B-8665A27796A6}"/>
          </ac:spMkLst>
        </pc:spChg>
      </pc:sldChg>
      <pc:sldChg chg="modSp delCm">
        <pc:chgData name="Pedro Ribeiro de Santana Gonzaga" userId="S::pedro.gonzaga@senado.leg.br::9ebc01f4-ca2f-4325-b310-b9672f4f67a5" providerId="AD" clId="Web-{1D602676-EB56-4685-B06B-E0DD2F693023}" dt="2022-10-21T20:11:52.704" v="703"/>
        <pc:sldMkLst>
          <pc:docMk/>
          <pc:sldMk cId="3632275560" sldId="979"/>
        </pc:sldMkLst>
        <pc:spChg chg="mod">
          <ac:chgData name="Pedro Ribeiro de Santana Gonzaga" userId="S::pedro.gonzaga@senado.leg.br::9ebc01f4-ca2f-4325-b310-b9672f4f67a5" providerId="AD" clId="Web-{1D602676-EB56-4685-B06B-E0DD2F693023}" dt="2022-10-21T19:44:58.996" v="693" actId="20577"/>
          <ac:spMkLst>
            <pc:docMk/>
            <pc:sldMk cId="3632275560" sldId="979"/>
            <ac:spMk id="2" creationId="{B57F64D9-10FC-3B36-D00F-029D5A6127D9}"/>
          </ac:spMkLst>
        </pc:spChg>
      </pc:sldChg>
    </pc:docChg>
  </pc:docChgLst>
  <pc:docChgLst>
    <pc:chgData name="Pedro Ribeiro de Santana Gonzaga" userId="S::pedro.gonzaga@senado.leg.br::9ebc01f4-ca2f-4325-b310-b9672f4f67a5" providerId="AD" clId="Web-{69E81091-EF30-4DD2-8A21-DB147AFBCBC2}"/>
    <pc:docChg chg="modSld">
      <pc:chgData name="Pedro Ribeiro de Santana Gonzaga" userId="S::pedro.gonzaga@senado.leg.br::9ebc01f4-ca2f-4325-b310-b9672f4f67a5" providerId="AD" clId="Web-{69E81091-EF30-4DD2-8A21-DB147AFBCBC2}" dt="2023-02-15T18:41:09.326" v="67" actId="20577"/>
      <pc:docMkLst>
        <pc:docMk/>
      </pc:docMkLst>
      <pc:sldChg chg="modSp">
        <pc:chgData name="Pedro Ribeiro de Santana Gonzaga" userId="S::pedro.gonzaga@senado.leg.br::9ebc01f4-ca2f-4325-b310-b9672f4f67a5" providerId="AD" clId="Web-{69E81091-EF30-4DD2-8A21-DB147AFBCBC2}" dt="2023-02-15T18:41:09.326" v="67" actId="20577"/>
        <pc:sldMkLst>
          <pc:docMk/>
          <pc:sldMk cId="2133864463" sldId="875"/>
        </pc:sldMkLst>
        <pc:spChg chg="mod">
          <ac:chgData name="Pedro Ribeiro de Santana Gonzaga" userId="S::pedro.gonzaga@senado.leg.br::9ebc01f4-ca2f-4325-b310-b9672f4f67a5" providerId="AD" clId="Web-{69E81091-EF30-4DD2-8A21-DB147AFBCBC2}" dt="2023-02-15T18:41:09.326" v="67" actId="20577"/>
          <ac:spMkLst>
            <pc:docMk/>
            <pc:sldMk cId="2133864463" sldId="875"/>
            <ac:spMk id="2" creationId="{CB0B14C9-3A86-4224-96D7-8DEB2563B6BC}"/>
          </ac:spMkLst>
        </pc:spChg>
      </pc:sldChg>
      <pc:sldChg chg="modSp">
        <pc:chgData name="Pedro Ribeiro de Santana Gonzaga" userId="S::pedro.gonzaga@senado.leg.br::9ebc01f4-ca2f-4325-b310-b9672f4f67a5" providerId="AD" clId="Web-{69E81091-EF30-4DD2-8A21-DB147AFBCBC2}" dt="2023-02-15T18:39:08.025" v="15" actId="20577"/>
        <pc:sldMkLst>
          <pc:docMk/>
          <pc:sldMk cId="1123418250" sldId="928"/>
        </pc:sldMkLst>
        <pc:spChg chg="mod">
          <ac:chgData name="Pedro Ribeiro de Santana Gonzaga" userId="S::pedro.gonzaga@senado.leg.br::9ebc01f4-ca2f-4325-b310-b9672f4f67a5" providerId="AD" clId="Web-{69E81091-EF30-4DD2-8A21-DB147AFBCBC2}" dt="2023-02-15T18:38:20.039" v="0" actId="20577"/>
          <ac:spMkLst>
            <pc:docMk/>
            <pc:sldMk cId="1123418250" sldId="928"/>
            <ac:spMk id="2" creationId="{00000000-0000-0000-0000-000000000000}"/>
          </ac:spMkLst>
        </pc:spChg>
        <pc:spChg chg="mod">
          <ac:chgData name="Pedro Ribeiro de Santana Gonzaga" userId="S::pedro.gonzaga@senado.leg.br::9ebc01f4-ca2f-4325-b310-b9672f4f67a5" providerId="AD" clId="Web-{69E81091-EF30-4DD2-8A21-DB147AFBCBC2}" dt="2023-02-15T18:38:56.571" v="12" actId="20577"/>
          <ac:spMkLst>
            <pc:docMk/>
            <pc:sldMk cId="1123418250" sldId="928"/>
            <ac:spMk id="3" creationId="{00000000-0000-0000-0000-000000000000}"/>
          </ac:spMkLst>
        </pc:spChg>
        <pc:spChg chg="mod">
          <ac:chgData name="Pedro Ribeiro de Santana Gonzaga" userId="S::pedro.gonzaga@senado.leg.br::9ebc01f4-ca2f-4325-b310-b9672f4f67a5" providerId="AD" clId="Web-{69E81091-EF30-4DD2-8A21-DB147AFBCBC2}" dt="2023-02-15T18:39:08.025" v="15" actId="20577"/>
          <ac:spMkLst>
            <pc:docMk/>
            <pc:sldMk cId="1123418250" sldId="928"/>
            <ac:spMk id="7" creationId="{77B6E659-278C-4FDB-B7CB-7AC894BF6BE2}"/>
          </ac:spMkLst>
        </pc:spChg>
      </pc:sldChg>
    </pc:docChg>
  </pc:docChgLst>
  <pc:docChgLst>
    <pc:chgData name="Pedro Gonzaga" userId="a5a9334e4a8ccafb" providerId="LiveId" clId="{B21029CF-1765-46C0-8466-1ACD7F383D6A}"/>
    <pc:docChg chg="undo custSel addSld delSld modSld">
      <pc:chgData name="Pedro Gonzaga" userId="a5a9334e4a8ccafb" providerId="LiveId" clId="{B21029CF-1765-46C0-8466-1ACD7F383D6A}" dt="2022-10-21T16:07:41.400" v="10211" actId="20577"/>
      <pc:docMkLst>
        <pc:docMk/>
      </pc:docMkLst>
      <pc:sldChg chg="addSp delSp modSp mod">
        <pc:chgData name="Pedro Gonzaga" userId="a5a9334e4a8ccafb" providerId="LiveId" clId="{B21029CF-1765-46C0-8466-1ACD7F383D6A}" dt="2022-10-19T19:42:25.880" v="287" actId="20577"/>
        <pc:sldMkLst>
          <pc:docMk/>
          <pc:sldMk cId="3476548596" sldId="931"/>
        </pc:sldMkLst>
        <pc:spChg chg="del">
          <ac:chgData name="Pedro Gonzaga" userId="a5a9334e4a8ccafb" providerId="LiveId" clId="{B21029CF-1765-46C0-8466-1ACD7F383D6A}" dt="2022-10-19T18:52:28.874" v="1" actId="478"/>
          <ac:spMkLst>
            <pc:docMk/>
            <pc:sldMk cId="3476548596" sldId="931"/>
            <ac:spMk id="4" creationId="{29D502B3-D90C-41BD-7912-A4750D2ECADD}"/>
          </ac:spMkLst>
        </pc:spChg>
        <pc:spChg chg="add mod">
          <ac:chgData name="Pedro Gonzaga" userId="a5a9334e4a8ccafb" providerId="LiveId" clId="{B21029CF-1765-46C0-8466-1ACD7F383D6A}" dt="2022-10-19T18:53:23.347" v="35" actId="1076"/>
          <ac:spMkLst>
            <pc:docMk/>
            <pc:sldMk cId="3476548596" sldId="931"/>
            <ac:spMk id="5" creationId="{7D018270-D672-6AB4-AFDF-3145E0E6C238}"/>
          </ac:spMkLst>
        </pc:spChg>
        <pc:spChg chg="mod">
          <ac:chgData name="Pedro Gonzaga" userId="a5a9334e4a8ccafb" providerId="LiveId" clId="{B21029CF-1765-46C0-8466-1ACD7F383D6A}" dt="2022-10-19T19:42:25.880" v="287" actId="20577"/>
          <ac:spMkLst>
            <pc:docMk/>
            <pc:sldMk cId="3476548596" sldId="931"/>
            <ac:spMk id="6" creationId="{21172B0C-3456-5A5A-D13B-8665A27796A6}"/>
          </ac:spMkLst>
        </pc:spChg>
        <pc:graphicFrameChg chg="add mod modGraphic">
          <ac:chgData name="Pedro Gonzaga" userId="a5a9334e4a8ccafb" providerId="LiveId" clId="{B21029CF-1765-46C0-8466-1ACD7F383D6A}" dt="2022-10-19T18:52:47.273" v="9" actId="403"/>
          <ac:graphicFrameMkLst>
            <pc:docMk/>
            <pc:sldMk cId="3476548596" sldId="931"/>
            <ac:graphicFrameMk id="2" creationId="{691A294F-0123-8BB3-0429-3F3EFAD43BC7}"/>
          </ac:graphicFrameMkLst>
        </pc:graphicFrameChg>
        <pc:graphicFrameChg chg="del">
          <ac:chgData name="Pedro Gonzaga" userId="a5a9334e4a8ccafb" providerId="LiveId" clId="{B21029CF-1765-46C0-8466-1ACD7F383D6A}" dt="2022-10-19T18:52:26.021" v="0" actId="478"/>
          <ac:graphicFrameMkLst>
            <pc:docMk/>
            <pc:sldMk cId="3476548596" sldId="931"/>
            <ac:graphicFrameMk id="3" creationId="{06CFA61E-FF78-7561-8C95-5AB5280C7D87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7:57:17.560" v="3473" actId="20577"/>
        <pc:sldMkLst>
          <pc:docMk/>
          <pc:sldMk cId="3342899095" sldId="933"/>
        </pc:sldMkLst>
        <pc:spChg chg="add mod">
          <ac:chgData name="Pedro Gonzaga" userId="a5a9334e4a8ccafb" providerId="LiveId" clId="{B21029CF-1765-46C0-8466-1ACD7F383D6A}" dt="2022-10-20T17:53:13.552" v="3196" actId="1076"/>
          <ac:spMkLst>
            <pc:docMk/>
            <pc:sldMk cId="3342899095" sldId="933"/>
            <ac:spMk id="4" creationId="{81C4F193-3ECD-CC00-4798-6F8CF3B455A4}"/>
          </ac:spMkLst>
        </pc:spChg>
        <pc:spChg chg="mod">
          <ac:chgData name="Pedro Gonzaga" userId="a5a9334e4a8ccafb" providerId="LiveId" clId="{B21029CF-1765-46C0-8466-1ACD7F383D6A}" dt="2022-10-20T17:57:17.560" v="3473" actId="20577"/>
          <ac:spMkLst>
            <pc:docMk/>
            <pc:sldMk cId="3342899095" sldId="933"/>
            <ac:spMk id="6" creationId="{21172B0C-3456-5A5A-D13B-8665A27796A6}"/>
          </ac:spMkLst>
        </pc:spChg>
        <pc:spChg chg="del">
          <ac:chgData name="Pedro Gonzaga" userId="a5a9334e4a8ccafb" providerId="LiveId" clId="{B21029CF-1765-46C0-8466-1ACD7F383D6A}" dt="2022-10-20T17:51:37.040" v="3155" actId="478"/>
          <ac:spMkLst>
            <pc:docMk/>
            <pc:sldMk cId="3342899095" sldId="933"/>
            <ac:spMk id="10" creationId="{FFB9090C-01DE-0353-6CA2-A2C4BAC5FD74}"/>
          </ac:spMkLst>
        </pc:spChg>
        <pc:graphicFrameChg chg="add mod modGraphic">
          <ac:chgData name="Pedro Gonzaga" userId="a5a9334e4a8ccafb" providerId="LiveId" clId="{B21029CF-1765-46C0-8466-1ACD7F383D6A}" dt="2022-10-20T17:52:15.440" v="3167" actId="14734"/>
          <ac:graphicFrameMkLst>
            <pc:docMk/>
            <pc:sldMk cId="3342899095" sldId="933"/>
            <ac:graphicFrameMk id="2" creationId="{BAB458EC-9EFF-2543-7316-6697EF325531}"/>
          </ac:graphicFrameMkLst>
        </pc:graphicFrameChg>
        <pc:graphicFrameChg chg="del">
          <ac:chgData name="Pedro Gonzaga" userId="a5a9334e4a8ccafb" providerId="LiveId" clId="{B21029CF-1765-46C0-8466-1ACD7F383D6A}" dt="2022-10-20T17:51:40.418" v="3156" actId="478"/>
          <ac:graphicFrameMkLst>
            <pc:docMk/>
            <pc:sldMk cId="3342899095" sldId="933"/>
            <ac:graphicFrameMk id="3" creationId="{D89D4783-8811-C323-3001-9156D64D82C0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6:32:44.591" v="829" actId="20577"/>
        <pc:sldMkLst>
          <pc:docMk/>
          <pc:sldMk cId="2172526686" sldId="940"/>
        </pc:sldMkLst>
        <pc:spChg chg="mod">
          <ac:chgData name="Pedro Gonzaga" userId="a5a9334e4a8ccafb" providerId="LiveId" clId="{B21029CF-1765-46C0-8466-1ACD7F383D6A}" dt="2022-10-20T16:32:44.591" v="829" actId="20577"/>
          <ac:spMkLst>
            <pc:docMk/>
            <pc:sldMk cId="2172526686" sldId="940"/>
            <ac:spMk id="6" creationId="{21172B0C-3456-5A5A-D13B-8665A27796A6}"/>
          </ac:spMkLst>
        </pc:spChg>
        <pc:spChg chg="del">
          <ac:chgData name="Pedro Gonzaga" userId="a5a9334e4a8ccafb" providerId="LiveId" clId="{B21029CF-1765-46C0-8466-1ACD7F383D6A}" dt="2022-10-19T19:42:43.031" v="288" actId="478"/>
          <ac:spMkLst>
            <pc:docMk/>
            <pc:sldMk cId="2172526686" sldId="940"/>
            <ac:spMk id="7" creationId="{C1BD5EC6-4227-109F-3C15-C4438DEA7E65}"/>
          </ac:spMkLst>
        </pc:spChg>
        <pc:graphicFrameChg chg="add mod">
          <ac:chgData name="Pedro Gonzaga" userId="a5a9334e4a8ccafb" providerId="LiveId" clId="{B21029CF-1765-46C0-8466-1ACD7F383D6A}" dt="2022-10-19T19:43:10.597" v="299" actId="1076"/>
          <ac:graphicFrameMkLst>
            <pc:docMk/>
            <pc:sldMk cId="2172526686" sldId="940"/>
            <ac:graphicFrameMk id="2" creationId="{958B54A2-C090-049B-021F-DE8E8A6F2AFE}"/>
          </ac:graphicFrameMkLst>
        </pc:graphicFrameChg>
        <pc:graphicFrameChg chg="del">
          <ac:chgData name="Pedro Gonzaga" userId="a5a9334e4a8ccafb" providerId="LiveId" clId="{B21029CF-1765-46C0-8466-1ACD7F383D6A}" dt="2022-10-19T19:42:45.824" v="289" actId="478"/>
          <ac:graphicFrameMkLst>
            <pc:docMk/>
            <pc:sldMk cId="2172526686" sldId="940"/>
            <ac:graphicFrameMk id="5" creationId="{F99E7D27-2019-8145-E8A2-0D76C831E0CE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6:39:41.876" v="1260" actId="20577"/>
        <pc:sldMkLst>
          <pc:docMk/>
          <pc:sldMk cId="3593930675" sldId="942"/>
        </pc:sldMkLst>
        <pc:spChg chg="add mod">
          <ac:chgData name="Pedro Gonzaga" userId="a5a9334e4a8ccafb" providerId="LiveId" clId="{B21029CF-1765-46C0-8466-1ACD7F383D6A}" dt="2022-10-19T20:49:08.497" v="822" actId="1076"/>
          <ac:spMkLst>
            <pc:docMk/>
            <pc:sldMk cId="3593930675" sldId="942"/>
            <ac:spMk id="3" creationId="{93E36AAA-E1EF-A55C-7011-3B5419D6E56C}"/>
          </ac:spMkLst>
        </pc:spChg>
        <pc:spChg chg="add mod">
          <ac:chgData name="Pedro Gonzaga" userId="a5a9334e4a8ccafb" providerId="LiveId" clId="{B21029CF-1765-46C0-8466-1ACD7F383D6A}" dt="2022-10-20T16:39:41.876" v="1260" actId="20577"/>
          <ac:spMkLst>
            <pc:docMk/>
            <pc:sldMk cId="3593930675" sldId="942"/>
            <ac:spMk id="4" creationId="{0D0119CC-619C-A1F9-5B6C-83028410E09F}"/>
          </ac:spMkLst>
        </pc:spChg>
        <pc:spChg chg="del mod">
          <ac:chgData name="Pedro Gonzaga" userId="a5a9334e4a8ccafb" providerId="LiveId" clId="{B21029CF-1765-46C0-8466-1ACD7F383D6A}" dt="2022-10-19T20:48:33.022" v="790" actId="478"/>
          <ac:spMkLst>
            <pc:docMk/>
            <pc:sldMk cId="3593930675" sldId="942"/>
            <ac:spMk id="6" creationId="{21172B0C-3456-5A5A-D13B-8665A27796A6}"/>
          </ac:spMkLst>
        </pc:spChg>
        <pc:graphicFrameChg chg="add mod modGraphic">
          <ac:chgData name="Pedro Gonzaga" userId="a5a9334e4a8ccafb" providerId="LiveId" clId="{B21029CF-1765-46C0-8466-1ACD7F383D6A}" dt="2022-10-19T19:52:08.282" v="785" actId="403"/>
          <ac:graphicFrameMkLst>
            <pc:docMk/>
            <pc:sldMk cId="3593930675" sldId="942"/>
            <ac:graphicFrameMk id="2" creationId="{04544163-2354-0AE0-E5B7-836074D2F10E}"/>
          </ac:graphicFrameMkLst>
        </pc:graphicFrameChg>
        <pc:graphicFrameChg chg="del">
          <ac:chgData name="Pedro Gonzaga" userId="a5a9334e4a8ccafb" providerId="LiveId" clId="{B21029CF-1765-46C0-8466-1ACD7F383D6A}" dt="2022-10-19T19:51:45.485" v="777" actId="478"/>
          <ac:graphicFrameMkLst>
            <pc:docMk/>
            <pc:sldMk cId="3593930675" sldId="942"/>
            <ac:graphicFrameMk id="7" creationId="{96CD3A5F-E2F5-E8C7-E4AE-F8C5160022F0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8:04:12.092" v="3780" actId="1076"/>
        <pc:sldMkLst>
          <pc:docMk/>
          <pc:sldMk cId="718904831" sldId="944"/>
        </pc:sldMkLst>
        <pc:spChg chg="mod">
          <ac:chgData name="Pedro Gonzaga" userId="a5a9334e4a8ccafb" providerId="LiveId" clId="{B21029CF-1765-46C0-8466-1ACD7F383D6A}" dt="2022-10-20T18:04:06.251" v="3779" actId="20577"/>
          <ac:spMkLst>
            <pc:docMk/>
            <pc:sldMk cId="718904831" sldId="944"/>
            <ac:spMk id="6" creationId="{21172B0C-3456-5A5A-D13B-8665A27796A6}"/>
          </ac:spMkLst>
        </pc:spChg>
        <pc:graphicFrameChg chg="add mod">
          <ac:chgData name="Pedro Gonzaga" userId="a5a9334e4a8ccafb" providerId="LiveId" clId="{B21029CF-1765-46C0-8466-1ACD7F383D6A}" dt="2022-10-20T18:04:12.092" v="3780" actId="1076"/>
          <ac:graphicFrameMkLst>
            <pc:docMk/>
            <pc:sldMk cId="718904831" sldId="944"/>
            <ac:graphicFrameMk id="2" creationId="{B0F4D5F0-56A3-81DA-53B9-7DA88209907D}"/>
          </ac:graphicFrameMkLst>
        </pc:graphicFrameChg>
        <pc:graphicFrameChg chg="del">
          <ac:chgData name="Pedro Gonzaga" userId="a5a9334e4a8ccafb" providerId="LiveId" clId="{B21029CF-1765-46C0-8466-1ACD7F383D6A}" dt="2022-10-20T17:57:40.190" v="3474" actId="478"/>
          <ac:graphicFrameMkLst>
            <pc:docMk/>
            <pc:sldMk cId="718904831" sldId="944"/>
            <ac:graphicFrameMk id="3" creationId="{6E898B48-E58E-B7E5-B745-B02D5C4932DE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8:09:50.911" v="4169" actId="20577"/>
        <pc:sldMkLst>
          <pc:docMk/>
          <pc:sldMk cId="1311998637" sldId="946"/>
        </pc:sldMkLst>
        <pc:spChg chg="del">
          <ac:chgData name="Pedro Gonzaga" userId="a5a9334e4a8ccafb" providerId="LiveId" clId="{B21029CF-1765-46C0-8466-1ACD7F383D6A}" dt="2022-10-20T18:04:48.321" v="3781" actId="478"/>
          <ac:spMkLst>
            <pc:docMk/>
            <pc:sldMk cId="1311998637" sldId="946"/>
            <ac:spMk id="4" creationId="{92F26CA1-40D9-9704-84CD-FF566B1BEAF9}"/>
          </ac:spMkLst>
        </pc:spChg>
        <pc:spChg chg="add mod">
          <ac:chgData name="Pedro Gonzaga" userId="a5a9334e4a8ccafb" providerId="LiveId" clId="{B21029CF-1765-46C0-8466-1ACD7F383D6A}" dt="2022-10-20T18:05:48.051" v="3815" actId="1076"/>
          <ac:spMkLst>
            <pc:docMk/>
            <pc:sldMk cId="1311998637" sldId="946"/>
            <ac:spMk id="5" creationId="{9F1E9299-11D0-11FD-25AB-7754715F5808}"/>
          </ac:spMkLst>
        </pc:spChg>
        <pc:spChg chg="mod">
          <ac:chgData name="Pedro Gonzaga" userId="a5a9334e4a8ccafb" providerId="LiveId" clId="{B21029CF-1765-46C0-8466-1ACD7F383D6A}" dt="2022-10-20T18:09:50.911" v="4169" actId="20577"/>
          <ac:spMkLst>
            <pc:docMk/>
            <pc:sldMk cId="1311998637" sldId="946"/>
            <ac:spMk id="6" creationId="{21172B0C-3456-5A5A-D13B-8665A27796A6}"/>
          </ac:spMkLst>
        </pc:spChg>
        <pc:graphicFrameChg chg="add mod modGraphic">
          <ac:chgData name="Pedro Gonzaga" userId="a5a9334e4a8ccafb" providerId="LiveId" clId="{B21029CF-1765-46C0-8466-1ACD7F383D6A}" dt="2022-10-20T18:05:17.511" v="3789" actId="403"/>
          <ac:graphicFrameMkLst>
            <pc:docMk/>
            <pc:sldMk cId="1311998637" sldId="946"/>
            <ac:graphicFrameMk id="2" creationId="{6A36551D-DD56-007C-E6EC-3C2A777447F7}"/>
          </ac:graphicFrameMkLst>
        </pc:graphicFrameChg>
        <pc:graphicFrameChg chg="del">
          <ac:chgData name="Pedro Gonzaga" userId="a5a9334e4a8ccafb" providerId="LiveId" clId="{B21029CF-1765-46C0-8466-1ACD7F383D6A}" dt="2022-10-20T18:04:52.308" v="3782" actId="478"/>
          <ac:graphicFrameMkLst>
            <pc:docMk/>
            <pc:sldMk cId="1311998637" sldId="946"/>
            <ac:graphicFrameMk id="3" creationId="{6D9C5884-10A1-29E3-EDD5-EA2A1150D91F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8:24:31.522" v="4405" actId="20577"/>
        <pc:sldMkLst>
          <pc:docMk/>
          <pc:sldMk cId="764366106" sldId="948"/>
        </pc:sldMkLst>
        <pc:spChg chg="del">
          <ac:chgData name="Pedro Gonzaga" userId="a5a9334e4a8ccafb" providerId="LiveId" clId="{B21029CF-1765-46C0-8466-1ACD7F383D6A}" dt="2022-10-20T18:10:56.311" v="4170" actId="478"/>
          <ac:spMkLst>
            <pc:docMk/>
            <pc:sldMk cId="764366106" sldId="948"/>
            <ac:spMk id="3" creationId="{03F2BD66-A10E-9AF3-2E1F-801369B544C0}"/>
          </ac:spMkLst>
        </pc:spChg>
        <pc:spChg chg="add mod">
          <ac:chgData name="Pedro Gonzaga" userId="a5a9334e4a8ccafb" providerId="LiveId" clId="{B21029CF-1765-46C0-8466-1ACD7F383D6A}" dt="2022-10-20T18:22:24.102" v="4235" actId="1076"/>
          <ac:spMkLst>
            <pc:docMk/>
            <pc:sldMk cId="764366106" sldId="948"/>
            <ac:spMk id="5" creationId="{B8EC1010-4200-68BB-4A72-8A16E3E14D65}"/>
          </ac:spMkLst>
        </pc:spChg>
        <pc:spChg chg="mod">
          <ac:chgData name="Pedro Gonzaga" userId="a5a9334e4a8ccafb" providerId="LiveId" clId="{B21029CF-1765-46C0-8466-1ACD7F383D6A}" dt="2022-10-20T18:24:31.522" v="4405" actId="20577"/>
          <ac:spMkLst>
            <pc:docMk/>
            <pc:sldMk cId="764366106" sldId="948"/>
            <ac:spMk id="6" creationId="{21172B0C-3456-5A5A-D13B-8665A27796A6}"/>
          </ac:spMkLst>
        </pc:spChg>
        <pc:graphicFrameChg chg="del">
          <ac:chgData name="Pedro Gonzaga" userId="a5a9334e4a8ccafb" providerId="LiveId" clId="{B21029CF-1765-46C0-8466-1ACD7F383D6A}" dt="2022-10-20T18:10:59.381" v="4171" actId="478"/>
          <ac:graphicFrameMkLst>
            <pc:docMk/>
            <pc:sldMk cId="764366106" sldId="948"/>
            <ac:graphicFrameMk id="2" creationId="{A099890E-9ED0-AE28-0A1B-259F47FFB927}"/>
          </ac:graphicFrameMkLst>
        </pc:graphicFrameChg>
        <pc:graphicFrameChg chg="add mod modGraphic">
          <ac:chgData name="Pedro Gonzaga" userId="a5a9334e4a8ccafb" providerId="LiveId" clId="{B21029CF-1765-46C0-8466-1ACD7F383D6A}" dt="2022-10-20T18:11:18.842" v="4179" actId="403"/>
          <ac:graphicFrameMkLst>
            <pc:docMk/>
            <pc:sldMk cId="764366106" sldId="948"/>
            <ac:graphicFrameMk id="4" creationId="{D345E88E-2C86-CE88-68EC-F0C6288070E0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8:40:50.945" v="4579" actId="20577"/>
        <pc:sldMkLst>
          <pc:docMk/>
          <pc:sldMk cId="991109661" sldId="950"/>
        </pc:sldMkLst>
        <pc:spChg chg="mod">
          <ac:chgData name="Pedro Gonzaga" userId="a5a9334e4a8ccafb" providerId="LiveId" clId="{B21029CF-1765-46C0-8466-1ACD7F383D6A}" dt="2022-10-20T18:34:35.845" v="4417" actId="20577"/>
          <ac:spMkLst>
            <pc:docMk/>
            <pc:sldMk cId="991109661" sldId="950"/>
            <ac:spMk id="4" creationId="{431BEA11-138E-5ABB-11AE-D27BEDD0EAEA}"/>
          </ac:spMkLst>
        </pc:spChg>
        <pc:spChg chg="add del mod">
          <ac:chgData name="Pedro Gonzaga" userId="a5a9334e4a8ccafb" providerId="LiveId" clId="{B21029CF-1765-46C0-8466-1ACD7F383D6A}" dt="2022-10-20T18:34:48.005" v="4420"/>
          <ac:spMkLst>
            <pc:docMk/>
            <pc:sldMk cId="991109661" sldId="950"/>
            <ac:spMk id="5" creationId="{A38C8886-0DAC-048C-5107-8B0CCC9ACA34}"/>
          </ac:spMkLst>
        </pc:spChg>
        <pc:spChg chg="mod">
          <ac:chgData name="Pedro Gonzaga" userId="a5a9334e4a8ccafb" providerId="LiveId" clId="{B21029CF-1765-46C0-8466-1ACD7F383D6A}" dt="2022-10-20T18:40:50.945" v="4579" actId="20577"/>
          <ac:spMkLst>
            <pc:docMk/>
            <pc:sldMk cId="991109661" sldId="950"/>
            <ac:spMk id="6" creationId="{21172B0C-3456-5A5A-D13B-8665A27796A6}"/>
          </ac:spMkLst>
        </pc:spChg>
        <pc:spChg chg="add del mod">
          <ac:chgData name="Pedro Gonzaga" userId="a5a9334e4a8ccafb" providerId="LiveId" clId="{B21029CF-1765-46C0-8466-1ACD7F383D6A}" dt="2022-10-20T18:34:53.122" v="4422" actId="478"/>
          <ac:spMkLst>
            <pc:docMk/>
            <pc:sldMk cId="991109661" sldId="950"/>
            <ac:spMk id="9" creationId="{CE4FB440-BAA5-4593-236C-3B5656330C06}"/>
          </ac:spMkLst>
        </pc:spChg>
        <pc:graphicFrameChg chg="add del mod">
          <ac:chgData name="Pedro Gonzaga" userId="a5a9334e4a8ccafb" providerId="LiveId" clId="{B21029CF-1765-46C0-8466-1ACD7F383D6A}" dt="2022-10-20T18:34:48.005" v="4420"/>
          <ac:graphicFrameMkLst>
            <pc:docMk/>
            <pc:sldMk cId="991109661" sldId="950"/>
            <ac:graphicFrameMk id="2" creationId="{A6817BD8-BE07-08C1-9415-6564301D88DB}"/>
          </ac:graphicFrameMkLst>
        </pc:graphicFrameChg>
        <pc:graphicFrameChg chg="del">
          <ac:chgData name="Pedro Gonzaga" userId="a5a9334e4a8ccafb" providerId="LiveId" clId="{B21029CF-1765-46C0-8466-1ACD7F383D6A}" dt="2022-10-20T18:34:44.653" v="4418" actId="478"/>
          <ac:graphicFrameMkLst>
            <pc:docMk/>
            <pc:sldMk cId="991109661" sldId="950"/>
            <ac:graphicFrameMk id="3" creationId="{9F4EE98C-8FB1-0347-CBA3-F97B115B1AAA}"/>
          </ac:graphicFrameMkLst>
        </pc:graphicFrameChg>
        <pc:graphicFrameChg chg="add mod modGraphic">
          <ac:chgData name="Pedro Gonzaga" userId="a5a9334e4a8ccafb" providerId="LiveId" clId="{B21029CF-1765-46C0-8466-1ACD7F383D6A}" dt="2022-10-20T18:35:01.595" v="4424" actId="14100"/>
          <ac:graphicFrameMkLst>
            <pc:docMk/>
            <pc:sldMk cId="991109661" sldId="950"/>
            <ac:graphicFrameMk id="7" creationId="{1D6D7F5B-D6F2-16ED-4971-B672D881C27E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8:50:19.756" v="4766" actId="20577"/>
        <pc:sldMkLst>
          <pc:docMk/>
          <pc:sldMk cId="3323442642" sldId="951"/>
        </pc:sldMkLst>
        <pc:spChg chg="mod">
          <ac:chgData name="Pedro Gonzaga" userId="a5a9334e4a8ccafb" providerId="LiveId" clId="{B21029CF-1765-46C0-8466-1ACD7F383D6A}" dt="2022-10-20T18:43:01.657" v="4584" actId="1076"/>
          <ac:spMkLst>
            <pc:docMk/>
            <pc:sldMk cId="3323442642" sldId="951"/>
            <ac:spMk id="3" creationId="{D0EC03C9-D796-12B9-765C-FD41C326C177}"/>
          </ac:spMkLst>
        </pc:spChg>
        <pc:spChg chg="mod">
          <ac:chgData name="Pedro Gonzaga" userId="a5a9334e4a8ccafb" providerId="LiveId" clId="{B21029CF-1765-46C0-8466-1ACD7F383D6A}" dt="2022-10-20T18:50:19.756" v="4766" actId="20577"/>
          <ac:spMkLst>
            <pc:docMk/>
            <pc:sldMk cId="3323442642" sldId="951"/>
            <ac:spMk id="6" creationId="{21172B0C-3456-5A5A-D13B-8665A27796A6}"/>
          </ac:spMkLst>
        </pc:spChg>
        <pc:graphicFrameChg chg="del">
          <ac:chgData name="Pedro Gonzaga" userId="a5a9334e4a8ccafb" providerId="LiveId" clId="{B21029CF-1765-46C0-8466-1ACD7F383D6A}" dt="2022-10-20T18:42:47.915" v="4580" actId="478"/>
          <ac:graphicFrameMkLst>
            <pc:docMk/>
            <pc:sldMk cId="3323442642" sldId="951"/>
            <ac:graphicFrameMk id="2" creationId="{E8C932F7-F613-E881-CCFA-66BF6E02DA49}"/>
          </ac:graphicFrameMkLst>
        </pc:graphicFrameChg>
        <pc:graphicFrameChg chg="add mod modGraphic">
          <ac:chgData name="Pedro Gonzaga" userId="a5a9334e4a8ccafb" providerId="LiveId" clId="{B21029CF-1765-46C0-8466-1ACD7F383D6A}" dt="2022-10-20T18:43:08.905" v="4587" actId="403"/>
          <ac:graphicFrameMkLst>
            <pc:docMk/>
            <pc:sldMk cId="3323442642" sldId="951"/>
            <ac:graphicFrameMk id="4" creationId="{2F414EB7-4164-C757-44F4-0FE72376FE0F}"/>
          </ac:graphicFrameMkLst>
        </pc:graphicFrameChg>
      </pc:sldChg>
      <pc:sldChg chg="addSp delSp modSp del mod">
        <pc:chgData name="Pedro Gonzaga" userId="a5a9334e4a8ccafb" providerId="LiveId" clId="{B21029CF-1765-46C0-8466-1ACD7F383D6A}" dt="2022-10-20T18:58:12.466" v="4779" actId="2696"/>
        <pc:sldMkLst>
          <pc:docMk/>
          <pc:sldMk cId="1932882945" sldId="952"/>
        </pc:sldMkLst>
        <pc:spChg chg="del">
          <ac:chgData name="Pedro Gonzaga" userId="a5a9334e4a8ccafb" providerId="LiveId" clId="{B21029CF-1765-46C0-8466-1ACD7F383D6A}" dt="2022-10-20T18:57:43.556" v="4768" actId="478"/>
          <ac:spMkLst>
            <pc:docMk/>
            <pc:sldMk cId="1932882945" sldId="952"/>
            <ac:spMk id="4" creationId="{31083026-7F98-5347-BF03-BC14C4B8A8A1}"/>
          </ac:spMkLst>
        </pc:spChg>
        <pc:spChg chg="del">
          <ac:chgData name="Pedro Gonzaga" userId="a5a9334e4a8ccafb" providerId="LiveId" clId="{B21029CF-1765-46C0-8466-1ACD7F383D6A}" dt="2022-10-20T18:57:40.888" v="4767" actId="478"/>
          <ac:spMkLst>
            <pc:docMk/>
            <pc:sldMk cId="1932882945" sldId="952"/>
            <ac:spMk id="6" creationId="{21172B0C-3456-5A5A-D13B-8665A27796A6}"/>
          </ac:spMkLst>
        </pc:spChg>
        <pc:graphicFrameChg chg="add mod">
          <ac:chgData name="Pedro Gonzaga" userId="a5a9334e4a8ccafb" providerId="LiveId" clId="{B21029CF-1765-46C0-8466-1ACD7F383D6A}" dt="2022-10-20T18:58:09.246" v="4778"/>
          <ac:graphicFrameMkLst>
            <pc:docMk/>
            <pc:sldMk cId="1932882945" sldId="952"/>
            <ac:graphicFrameMk id="2" creationId="{60BEB304-A740-9E38-4E9B-9557BEF23FE9}"/>
          </ac:graphicFrameMkLst>
        </pc:graphicFrameChg>
        <pc:graphicFrameChg chg="del">
          <ac:chgData name="Pedro Gonzaga" userId="a5a9334e4a8ccafb" providerId="LiveId" clId="{B21029CF-1765-46C0-8466-1ACD7F383D6A}" dt="2022-10-20T18:57:47.006" v="4769" actId="478"/>
          <ac:graphicFrameMkLst>
            <pc:docMk/>
            <pc:sldMk cId="1932882945" sldId="952"/>
            <ac:graphicFrameMk id="3" creationId="{6DB295A7-04AC-DED8-A542-5E1150D6A80F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1T15:46:53.715" v="8730" actId="20577"/>
        <pc:sldMkLst>
          <pc:docMk/>
          <pc:sldMk cId="1956940240" sldId="954"/>
        </pc:sldMkLst>
        <pc:spChg chg="mod">
          <ac:chgData name="Pedro Gonzaga" userId="a5a9334e4a8ccafb" providerId="LiveId" clId="{B21029CF-1765-46C0-8466-1ACD7F383D6A}" dt="2022-10-21T15:46:53.715" v="8730" actId="20577"/>
          <ac:spMkLst>
            <pc:docMk/>
            <pc:sldMk cId="1956940240" sldId="954"/>
            <ac:spMk id="6" creationId="{21172B0C-3456-5A5A-D13B-8665A27796A6}"/>
          </ac:spMkLst>
        </pc:spChg>
        <pc:graphicFrameChg chg="add mod">
          <ac:chgData name="Pedro Gonzaga" userId="a5a9334e4a8ccafb" providerId="LiveId" clId="{B21029CF-1765-46C0-8466-1ACD7F383D6A}" dt="2022-10-20T19:06:04.677" v="4961" actId="1076"/>
          <ac:graphicFrameMkLst>
            <pc:docMk/>
            <pc:sldMk cId="1956940240" sldId="954"/>
            <ac:graphicFrameMk id="2" creationId="{1A1864E1-3744-CE12-B99F-7B302F75E092}"/>
          </ac:graphicFrameMkLst>
        </pc:graphicFrameChg>
        <pc:graphicFrameChg chg="del">
          <ac:chgData name="Pedro Gonzaga" userId="a5a9334e4a8ccafb" providerId="LiveId" clId="{B21029CF-1765-46C0-8466-1ACD7F383D6A}" dt="2022-10-20T18:58:17.056" v="4780" actId="478"/>
          <ac:graphicFrameMkLst>
            <pc:docMk/>
            <pc:sldMk cId="1956940240" sldId="954"/>
            <ac:graphicFrameMk id="3" creationId="{B32E7700-634E-8BE2-6978-9E182029A960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1T16:06:54.017" v="10208" actId="404"/>
        <pc:sldMkLst>
          <pc:docMk/>
          <pc:sldMk cId="299547059" sldId="955"/>
        </pc:sldMkLst>
        <pc:graphicFrameChg chg="add del mod modGraphic">
          <ac:chgData name="Pedro Gonzaga" userId="a5a9334e4a8ccafb" providerId="LiveId" clId="{B21029CF-1765-46C0-8466-1ACD7F383D6A}" dt="2022-10-21T16:05:25.186" v="10188" actId="478"/>
          <ac:graphicFrameMkLst>
            <pc:docMk/>
            <pc:sldMk cId="299547059" sldId="955"/>
            <ac:graphicFrameMk id="2" creationId="{8A7DFCD3-57B4-4E2A-1FC2-61858AF2239E}"/>
          </ac:graphicFrameMkLst>
        </pc:graphicFrameChg>
        <pc:graphicFrameChg chg="del">
          <ac:chgData name="Pedro Gonzaga" userId="a5a9334e4a8ccafb" providerId="LiveId" clId="{B21029CF-1765-46C0-8466-1ACD7F383D6A}" dt="2022-10-21T16:04:25.847" v="10165" actId="478"/>
          <ac:graphicFrameMkLst>
            <pc:docMk/>
            <pc:sldMk cId="299547059" sldId="955"/>
            <ac:graphicFrameMk id="3" creationId="{831896E0-CB93-962F-19B0-9F2F8B0DC989}"/>
          </ac:graphicFrameMkLst>
        </pc:graphicFrameChg>
        <pc:graphicFrameChg chg="add mod modGraphic">
          <ac:chgData name="Pedro Gonzaga" userId="a5a9334e4a8ccafb" providerId="LiveId" clId="{B21029CF-1765-46C0-8466-1ACD7F383D6A}" dt="2022-10-21T16:06:54.017" v="10208" actId="404"/>
          <ac:graphicFrameMkLst>
            <pc:docMk/>
            <pc:sldMk cId="299547059" sldId="955"/>
            <ac:graphicFrameMk id="4" creationId="{369FCFCF-3B03-5EDE-4F41-B5A0E6AC6FB0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9:25:12.428" v="6013" actId="20577"/>
        <pc:sldMkLst>
          <pc:docMk/>
          <pc:sldMk cId="3281606975" sldId="956"/>
        </pc:sldMkLst>
        <pc:spChg chg="del">
          <ac:chgData name="Pedro Gonzaga" userId="a5a9334e4a8ccafb" providerId="LiveId" clId="{B21029CF-1765-46C0-8466-1ACD7F383D6A}" dt="2022-10-20T19:06:31.156" v="4962" actId="478"/>
          <ac:spMkLst>
            <pc:docMk/>
            <pc:sldMk cId="3281606975" sldId="956"/>
            <ac:spMk id="3" creationId="{6C11557B-C3C2-5CEB-2381-F9C90E60DE52}"/>
          </ac:spMkLst>
        </pc:spChg>
        <pc:spChg chg="add mod">
          <ac:chgData name="Pedro Gonzaga" userId="a5a9334e4a8ccafb" providerId="LiveId" clId="{B21029CF-1765-46C0-8466-1ACD7F383D6A}" dt="2022-10-20T19:21:05.767" v="5631" actId="1076"/>
          <ac:spMkLst>
            <pc:docMk/>
            <pc:sldMk cId="3281606975" sldId="956"/>
            <ac:spMk id="5" creationId="{0DF4E291-751B-9571-02F4-54DEE10C6A43}"/>
          </ac:spMkLst>
        </pc:spChg>
        <pc:spChg chg="add del mod">
          <ac:chgData name="Pedro Gonzaga" userId="a5a9334e4a8ccafb" providerId="LiveId" clId="{B21029CF-1765-46C0-8466-1ACD7F383D6A}" dt="2022-10-20T19:25:12.428" v="6013" actId="20577"/>
          <ac:spMkLst>
            <pc:docMk/>
            <pc:sldMk cId="3281606975" sldId="956"/>
            <ac:spMk id="6" creationId="{21172B0C-3456-5A5A-D13B-8665A27796A6}"/>
          </ac:spMkLst>
        </pc:spChg>
        <pc:graphicFrameChg chg="del">
          <ac:chgData name="Pedro Gonzaga" userId="a5a9334e4a8ccafb" providerId="LiveId" clId="{B21029CF-1765-46C0-8466-1ACD7F383D6A}" dt="2022-10-20T19:06:34.056" v="4963" actId="478"/>
          <ac:graphicFrameMkLst>
            <pc:docMk/>
            <pc:sldMk cId="3281606975" sldId="956"/>
            <ac:graphicFrameMk id="2" creationId="{F7CD06DC-982E-9065-54F5-B994795148FA}"/>
          </ac:graphicFrameMkLst>
        </pc:graphicFrameChg>
        <pc:graphicFrameChg chg="add mod modGraphic">
          <ac:chgData name="Pedro Gonzaga" userId="a5a9334e4a8ccafb" providerId="LiveId" clId="{B21029CF-1765-46C0-8466-1ACD7F383D6A}" dt="2022-10-20T19:20:59.099" v="5625" actId="1076"/>
          <ac:graphicFrameMkLst>
            <pc:docMk/>
            <pc:sldMk cId="3281606975" sldId="956"/>
            <ac:graphicFrameMk id="4" creationId="{C53107BA-9135-B93E-0582-B38BA9D57CFB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9:29:43.068" v="6246" actId="1076"/>
        <pc:sldMkLst>
          <pc:docMk/>
          <pc:sldMk cId="4081160834" sldId="958"/>
        </pc:sldMkLst>
        <pc:spChg chg="add mod">
          <ac:chgData name="Pedro Gonzaga" userId="a5a9334e4a8ccafb" providerId="LiveId" clId="{B21029CF-1765-46C0-8466-1ACD7F383D6A}" dt="2022-10-20T19:27:42.316" v="6245" actId="20577"/>
          <ac:spMkLst>
            <pc:docMk/>
            <pc:sldMk cId="4081160834" sldId="958"/>
            <ac:spMk id="4" creationId="{BD443922-3604-4940-640A-40C9D6BFB9F6}"/>
          </ac:spMkLst>
        </pc:spChg>
        <pc:spChg chg="del mod">
          <ac:chgData name="Pedro Gonzaga" userId="a5a9334e4a8ccafb" providerId="LiveId" clId="{B21029CF-1765-46C0-8466-1ACD7F383D6A}" dt="2022-10-20T19:21:50.807" v="5636"/>
          <ac:spMkLst>
            <pc:docMk/>
            <pc:sldMk cId="4081160834" sldId="958"/>
            <ac:spMk id="6" creationId="{21172B0C-3456-5A5A-D13B-8665A27796A6}"/>
          </ac:spMkLst>
        </pc:spChg>
        <pc:graphicFrameChg chg="add mod">
          <ac:chgData name="Pedro Gonzaga" userId="a5a9334e4a8ccafb" providerId="LiveId" clId="{B21029CF-1765-46C0-8466-1ACD7F383D6A}" dt="2022-10-20T19:29:43.068" v="6246" actId="1076"/>
          <ac:graphicFrameMkLst>
            <pc:docMk/>
            <pc:sldMk cId="4081160834" sldId="958"/>
            <ac:graphicFrameMk id="2" creationId="{8EFA7516-DFF3-1FDC-A58B-F3FACF5AE1C6}"/>
          </ac:graphicFrameMkLst>
        </pc:graphicFrameChg>
        <pc:graphicFrameChg chg="del">
          <ac:chgData name="Pedro Gonzaga" userId="a5a9334e4a8ccafb" providerId="LiveId" clId="{B21029CF-1765-46C0-8466-1ACD7F383D6A}" dt="2022-10-20T19:12:26.257" v="5619" actId="478"/>
          <ac:graphicFrameMkLst>
            <pc:docMk/>
            <pc:sldMk cId="4081160834" sldId="958"/>
            <ac:graphicFrameMk id="3" creationId="{5090875A-EBA0-DA8B-9665-0E6C6E50D8FD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9:35:08.872" v="6508" actId="1076"/>
        <pc:sldMkLst>
          <pc:docMk/>
          <pc:sldMk cId="4279959044" sldId="959"/>
        </pc:sldMkLst>
        <pc:spChg chg="add del">
          <ac:chgData name="Pedro Gonzaga" userId="a5a9334e4a8ccafb" providerId="LiveId" clId="{B21029CF-1765-46C0-8466-1ACD7F383D6A}" dt="2022-10-20T19:30:13.378" v="6249"/>
          <ac:spMkLst>
            <pc:docMk/>
            <pc:sldMk cId="4279959044" sldId="959"/>
            <ac:spMk id="2" creationId="{86DFFC3C-EAD5-EA24-01A3-B2A70B7E5000}"/>
          </ac:spMkLst>
        </pc:spChg>
        <pc:spChg chg="mod">
          <ac:chgData name="Pedro Gonzaga" userId="a5a9334e4a8ccafb" providerId="LiveId" clId="{B21029CF-1765-46C0-8466-1ACD7F383D6A}" dt="2022-10-20T19:34:54.758" v="6505" actId="20577"/>
          <ac:spMkLst>
            <pc:docMk/>
            <pc:sldMk cId="4279959044" sldId="959"/>
            <ac:spMk id="4" creationId="{F10EE169-A7D2-3A44-0C70-855E995892E4}"/>
          </ac:spMkLst>
        </pc:spChg>
        <pc:spChg chg="add del">
          <ac:chgData name="Pedro Gonzaga" userId="a5a9334e4a8ccafb" providerId="LiveId" clId="{B21029CF-1765-46C0-8466-1ACD7F383D6A}" dt="2022-10-20T19:30:13.378" v="6249"/>
          <ac:spMkLst>
            <pc:docMk/>
            <pc:sldMk cId="4279959044" sldId="959"/>
            <ac:spMk id="5" creationId="{B16FE604-AADA-81FB-92A0-54085ECF5085}"/>
          </ac:spMkLst>
        </pc:spChg>
        <pc:spChg chg="add mod">
          <ac:chgData name="Pedro Gonzaga" userId="a5a9334e4a8ccafb" providerId="LiveId" clId="{B21029CF-1765-46C0-8466-1ACD7F383D6A}" dt="2022-10-20T19:35:01.418" v="6506" actId="1076"/>
          <ac:spMkLst>
            <pc:docMk/>
            <pc:sldMk cId="4279959044" sldId="959"/>
            <ac:spMk id="6" creationId="{8B13C974-95C9-F464-C852-2A136CF09067}"/>
          </ac:spMkLst>
        </pc:spChg>
        <pc:spChg chg="add mod">
          <ac:chgData name="Pedro Gonzaga" userId="a5a9334e4a8ccafb" providerId="LiveId" clId="{B21029CF-1765-46C0-8466-1ACD7F383D6A}" dt="2022-10-20T19:35:08.872" v="6508" actId="1076"/>
          <ac:spMkLst>
            <pc:docMk/>
            <pc:sldMk cId="4279959044" sldId="959"/>
            <ac:spMk id="7" creationId="{87ACA141-1C84-2094-5C6F-AFF7E9555A0E}"/>
          </ac:spMkLst>
        </pc:spChg>
        <pc:graphicFrameChg chg="del">
          <ac:chgData name="Pedro Gonzaga" userId="a5a9334e4a8ccafb" providerId="LiveId" clId="{B21029CF-1765-46C0-8466-1ACD7F383D6A}" dt="2022-10-20T19:30:09.404" v="6247" actId="478"/>
          <ac:graphicFrameMkLst>
            <pc:docMk/>
            <pc:sldMk cId="4279959044" sldId="959"/>
            <ac:graphicFrameMk id="3" creationId="{FD491B36-97C5-2B0B-AD2C-BD82505E3955}"/>
          </ac:graphicFrameMkLst>
        </pc:graphicFrameChg>
        <pc:picChg chg="add del">
          <ac:chgData name="Pedro Gonzaga" userId="a5a9334e4a8ccafb" providerId="LiveId" clId="{B21029CF-1765-46C0-8466-1ACD7F383D6A}" dt="2022-10-20T19:30:13.378" v="6249"/>
          <ac:picMkLst>
            <pc:docMk/>
            <pc:sldMk cId="4279959044" sldId="959"/>
            <ac:picMk id="8193" creationId="{370276A7-807F-6156-6E51-150690D775BB}"/>
          </ac:picMkLst>
        </pc:picChg>
        <pc:picChg chg="add mod">
          <ac:chgData name="Pedro Gonzaga" userId="a5a9334e4a8ccafb" providerId="LiveId" clId="{B21029CF-1765-46C0-8466-1ACD7F383D6A}" dt="2022-10-20T19:35:03.808" v="6507" actId="1076"/>
          <ac:picMkLst>
            <pc:docMk/>
            <pc:sldMk cId="4279959044" sldId="959"/>
            <ac:picMk id="8196" creationId="{0445E7A6-7D4C-5E4B-D22F-EAAC9F28B62C}"/>
          </ac:picMkLst>
        </pc:picChg>
      </pc:sldChg>
      <pc:sldChg chg="addSp delSp modSp mod">
        <pc:chgData name="Pedro Gonzaga" userId="a5a9334e4a8ccafb" providerId="LiveId" clId="{B21029CF-1765-46C0-8466-1ACD7F383D6A}" dt="2022-10-21T16:07:41.400" v="10211" actId="20577"/>
        <pc:sldMkLst>
          <pc:docMk/>
          <pc:sldMk cId="316436249" sldId="960"/>
        </pc:sldMkLst>
        <pc:spChg chg="mod">
          <ac:chgData name="Pedro Gonzaga" userId="a5a9334e4a8ccafb" providerId="LiveId" clId="{B21029CF-1765-46C0-8466-1ACD7F383D6A}" dt="2022-10-21T16:07:41.400" v="10211" actId="20577"/>
          <ac:spMkLst>
            <pc:docMk/>
            <pc:sldMk cId="316436249" sldId="960"/>
            <ac:spMk id="6" creationId="{21172B0C-3456-5A5A-D13B-8665A27796A6}"/>
          </ac:spMkLst>
        </pc:spChg>
        <pc:graphicFrameChg chg="add mod">
          <ac:chgData name="Pedro Gonzaga" userId="a5a9334e4a8ccafb" providerId="LiveId" clId="{B21029CF-1765-46C0-8466-1ACD7F383D6A}" dt="2022-10-20T19:46:33.169" v="7080" actId="1076"/>
          <ac:graphicFrameMkLst>
            <pc:docMk/>
            <pc:sldMk cId="316436249" sldId="960"/>
            <ac:graphicFrameMk id="2" creationId="{00000000-0008-0000-0D00-000003000000}"/>
          </ac:graphicFrameMkLst>
        </pc:graphicFrameChg>
        <pc:graphicFrameChg chg="del">
          <ac:chgData name="Pedro Gonzaga" userId="a5a9334e4a8ccafb" providerId="LiveId" clId="{B21029CF-1765-46C0-8466-1ACD7F383D6A}" dt="2022-10-20T19:43:59.426" v="6840" actId="478"/>
          <ac:graphicFrameMkLst>
            <pc:docMk/>
            <pc:sldMk cId="316436249" sldId="960"/>
            <ac:graphicFrameMk id="4" creationId="{00000000-0008-0000-1300-000003000000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9:59:14.140" v="7501" actId="20577"/>
        <pc:sldMkLst>
          <pc:docMk/>
          <pc:sldMk cId="3513949549" sldId="961"/>
        </pc:sldMkLst>
        <pc:spChg chg="mod">
          <ac:chgData name="Pedro Gonzaga" userId="a5a9334e4a8ccafb" providerId="LiveId" clId="{B21029CF-1765-46C0-8466-1ACD7F383D6A}" dt="2022-10-20T19:59:14.140" v="7501" actId="20577"/>
          <ac:spMkLst>
            <pc:docMk/>
            <pc:sldMk cId="3513949549" sldId="961"/>
            <ac:spMk id="5" creationId="{60308AA6-8B19-8147-4EDE-9F8626824E0F}"/>
          </ac:spMkLst>
        </pc:spChg>
        <pc:graphicFrameChg chg="add mod">
          <ac:chgData name="Pedro Gonzaga" userId="a5a9334e4a8ccafb" providerId="LiveId" clId="{B21029CF-1765-46C0-8466-1ACD7F383D6A}" dt="2022-10-20T19:54:38.579" v="7089" actId="403"/>
          <ac:graphicFrameMkLst>
            <pc:docMk/>
            <pc:sldMk cId="3513949549" sldId="961"/>
            <ac:graphicFrameMk id="2" creationId="{795443D6-9380-DA21-FA16-44EE9EC7567D}"/>
          </ac:graphicFrameMkLst>
        </pc:graphicFrameChg>
        <pc:graphicFrameChg chg="del">
          <ac:chgData name="Pedro Gonzaga" userId="a5a9334e4a8ccafb" providerId="LiveId" clId="{B21029CF-1765-46C0-8466-1ACD7F383D6A}" dt="2022-10-20T19:54:17.041" v="7081" actId="478"/>
          <ac:graphicFrameMkLst>
            <pc:docMk/>
            <pc:sldMk cId="3513949549" sldId="961"/>
            <ac:graphicFrameMk id="4" creationId="{00000000-0008-0000-1300-000002000000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20:03:42.734" v="7760" actId="20577"/>
        <pc:sldMkLst>
          <pc:docMk/>
          <pc:sldMk cId="994541289" sldId="962"/>
        </pc:sldMkLst>
        <pc:spChg chg="del">
          <ac:chgData name="Pedro Gonzaga" userId="a5a9334e4a8ccafb" providerId="LiveId" clId="{B21029CF-1765-46C0-8466-1ACD7F383D6A}" dt="2022-10-20T19:59:32.530" v="7502" actId="478"/>
          <ac:spMkLst>
            <pc:docMk/>
            <pc:sldMk cId="994541289" sldId="962"/>
            <ac:spMk id="5" creationId="{AB558DA5-6653-486C-FE3B-33B27672F7BC}"/>
          </ac:spMkLst>
        </pc:spChg>
        <pc:spChg chg="mod">
          <ac:chgData name="Pedro Gonzaga" userId="a5a9334e4a8ccafb" providerId="LiveId" clId="{B21029CF-1765-46C0-8466-1ACD7F383D6A}" dt="2022-10-20T20:03:42.734" v="7760" actId="20577"/>
          <ac:spMkLst>
            <pc:docMk/>
            <pc:sldMk cId="994541289" sldId="962"/>
            <ac:spMk id="6" creationId="{21172B0C-3456-5A5A-D13B-8665A27796A6}"/>
          </ac:spMkLst>
        </pc:spChg>
        <pc:graphicFrameChg chg="add mod">
          <ac:chgData name="Pedro Gonzaga" userId="a5a9334e4a8ccafb" providerId="LiveId" clId="{B21029CF-1765-46C0-8466-1ACD7F383D6A}" dt="2022-10-20T19:59:48.381" v="7510" actId="403"/>
          <ac:graphicFrameMkLst>
            <pc:docMk/>
            <pc:sldMk cId="994541289" sldId="962"/>
            <ac:graphicFrameMk id="2" creationId="{00000000-0008-0000-1300-000003000000}"/>
          </ac:graphicFrameMkLst>
        </pc:graphicFrameChg>
        <pc:graphicFrameChg chg="del">
          <ac:chgData name="Pedro Gonzaga" userId="a5a9334e4a8ccafb" providerId="LiveId" clId="{B21029CF-1765-46C0-8466-1ACD7F383D6A}" dt="2022-10-20T19:59:35.133" v="7503" actId="478"/>
          <ac:graphicFrameMkLst>
            <pc:docMk/>
            <pc:sldMk cId="994541289" sldId="962"/>
            <ac:graphicFrameMk id="4" creationId="{CFBCD0FB-A34A-35D2-9B91-55D97FAED7F2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6:44:16.579" v="1614" actId="1076"/>
        <pc:sldMkLst>
          <pc:docMk/>
          <pc:sldMk cId="3276119926" sldId="964"/>
        </pc:sldMkLst>
        <pc:spChg chg="mod">
          <ac:chgData name="Pedro Gonzaga" userId="a5a9334e4a8ccafb" providerId="LiveId" clId="{B21029CF-1765-46C0-8466-1ACD7F383D6A}" dt="2022-10-20T16:44:16.579" v="1614" actId="1076"/>
          <ac:spMkLst>
            <pc:docMk/>
            <pc:sldMk cId="3276119926" sldId="964"/>
            <ac:spMk id="6" creationId="{21172B0C-3456-5A5A-D13B-8665A27796A6}"/>
          </ac:spMkLst>
        </pc:spChg>
        <pc:graphicFrameChg chg="del">
          <ac:chgData name="Pedro Gonzaga" userId="a5a9334e4a8ccafb" providerId="LiveId" clId="{B21029CF-1765-46C0-8466-1ACD7F383D6A}" dt="2022-10-20T16:40:15.076" v="1261" actId="478"/>
          <ac:graphicFrameMkLst>
            <pc:docMk/>
            <pc:sldMk cId="3276119926" sldId="964"/>
            <ac:graphicFrameMk id="2" creationId="{2A86912B-0714-8FF9-8A3C-06D6654327A2}"/>
          </ac:graphicFrameMkLst>
        </pc:graphicFrameChg>
        <pc:graphicFrameChg chg="add mod">
          <ac:chgData name="Pedro Gonzaga" userId="a5a9334e4a8ccafb" providerId="LiveId" clId="{B21029CF-1765-46C0-8466-1ACD7F383D6A}" dt="2022-10-20T16:40:35.728" v="1271"/>
          <ac:graphicFrameMkLst>
            <pc:docMk/>
            <pc:sldMk cId="3276119926" sldId="964"/>
            <ac:graphicFrameMk id="3" creationId="{244C0665-101B-1D1B-1C2F-FB395D7942C5}"/>
          </ac:graphicFrameMkLst>
        </pc:graphicFrameChg>
      </pc:sldChg>
      <pc:sldChg chg="del">
        <pc:chgData name="Pedro Gonzaga" userId="a5a9334e4a8ccafb" providerId="LiveId" clId="{B21029CF-1765-46C0-8466-1ACD7F383D6A}" dt="2022-10-20T16:44:59.943" v="1615" actId="2696"/>
        <pc:sldMkLst>
          <pc:docMk/>
          <pc:sldMk cId="2186041514" sldId="965"/>
        </pc:sldMkLst>
      </pc:sldChg>
      <pc:sldChg chg="addSp delSp modSp mod">
        <pc:chgData name="Pedro Gonzaga" userId="a5a9334e4a8ccafb" providerId="LiveId" clId="{B21029CF-1765-46C0-8466-1ACD7F383D6A}" dt="2022-10-20T16:50:20.416" v="1994" actId="20577"/>
        <pc:sldMkLst>
          <pc:docMk/>
          <pc:sldMk cId="2318570071" sldId="966"/>
        </pc:sldMkLst>
        <pc:spChg chg="add mod">
          <ac:chgData name="Pedro Gonzaga" userId="a5a9334e4a8ccafb" providerId="LiveId" clId="{B21029CF-1765-46C0-8466-1ACD7F383D6A}" dt="2022-10-20T16:46:40.703" v="1634" actId="1076"/>
          <ac:spMkLst>
            <pc:docMk/>
            <pc:sldMk cId="2318570071" sldId="966"/>
            <ac:spMk id="5" creationId="{59825693-3514-03B6-CDD2-22CB4396EFDC}"/>
          </ac:spMkLst>
        </pc:spChg>
        <pc:spChg chg="mod">
          <ac:chgData name="Pedro Gonzaga" userId="a5a9334e4a8ccafb" providerId="LiveId" clId="{B21029CF-1765-46C0-8466-1ACD7F383D6A}" dt="2022-10-20T16:50:20.416" v="1994" actId="20577"/>
          <ac:spMkLst>
            <pc:docMk/>
            <pc:sldMk cId="2318570071" sldId="966"/>
            <ac:spMk id="6" creationId="{21172B0C-3456-5A5A-D13B-8665A27796A6}"/>
          </ac:spMkLst>
        </pc:spChg>
        <pc:graphicFrameChg chg="add del mod">
          <ac:chgData name="Pedro Gonzaga" userId="a5a9334e4a8ccafb" providerId="LiveId" clId="{B21029CF-1765-46C0-8466-1ACD7F383D6A}" dt="2022-10-20T16:46:57.612" v="1637"/>
          <ac:graphicFrameMkLst>
            <pc:docMk/>
            <pc:sldMk cId="2318570071" sldId="966"/>
            <ac:graphicFrameMk id="2" creationId="{CAE9A261-26E6-B701-0A82-E59A0CFEEE6E}"/>
          </ac:graphicFrameMkLst>
        </pc:graphicFrameChg>
        <pc:graphicFrameChg chg="del">
          <ac:chgData name="Pedro Gonzaga" userId="a5a9334e4a8ccafb" providerId="LiveId" clId="{B21029CF-1765-46C0-8466-1ACD7F383D6A}" dt="2022-10-20T16:45:37.988" v="1616" actId="478"/>
          <ac:graphicFrameMkLst>
            <pc:docMk/>
            <pc:sldMk cId="2318570071" sldId="966"/>
            <ac:graphicFrameMk id="3" creationId="{148F5430-EF95-E300-77B2-0A6F6B9FDB1E}"/>
          </ac:graphicFrameMkLst>
        </pc:graphicFrameChg>
        <pc:graphicFrameChg chg="add mod">
          <ac:chgData name="Pedro Gonzaga" userId="a5a9334e4a8ccafb" providerId="LiveId" clId="{B21029CF-1765-46C0-8466-1ACD7F383D6A}" dt="2022-10-20T16:46:50.612" v="1635" actId="1076"/>
          <ac:graphicFrameMkLst>
            <pc:docMk/>
            <pc:sldMk cId="2318570071" sldId="966"/>
            <ac:graphicFrameMk id="4" creationId="{09A2A993-8549-EF7E-4327-5FFCEB4D220B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6:56:15.972" v="2282" actId="20577"/>
        <pc:sldMkLst>
          <pc:docMk/>
          <pc:sldMk cId="2278437867" sldId="967"/>
        </pc:sldMkLst>
        <pc:spChg chg="mod">
          <ac:chgData name="Pedro Gonzaga" userId="a5a9334e4a8ccafb" providerId="LiveId" clId="{B21029CF-1765-46C0-8466-1ACD7F383D6A}" dt="2022-10-20T16:56:15.972" v="2282" actId="20577"/>
          <ac:spMkLst>
            <pc:docMk/>
            <pc:sldMk cId="2278437867" sldId="967"/>
            <ac:spMk id="6" creationId="{21172B0C-3456-5A5A-D13B-8665A27796A6}"/>
          </ac:spMkLst>
        </pc:spChg>
        <pc:graphicFrameChg chg="add mod">
          <ac:chgData name="Pedro Gonzaga" userId="a5a9334e4a8ccafb" providerId="LiveId" clId="{B21029CF-1765-46C0-8466-1ACD7F383D6A}" dt="2022-10-20T16:52:12.388" v="2003" actId="403"/>
          <ac:graphicFrameMkLst>
            <pc:docMk/>
            <pc:sldMk cId="2278437867" sldId="967"/>
            <ac:graphicFrameMk id="2" creationId="{00000000-0008-0000-1500-000002000000}"/>
          </ac:graphicFrameMkLst>
        </pc:graphicFrameChg>
        <pc:graphicFrameChg chg="del">
          <ac:chgData name="Pedro Gonzaga" userId="a5a9334e4a8ccafb" providerId="LiveId" clId="{B21029CF-1765-46C0-8466-1ACD7F383D6A}" dt="2022-10-20T16:50:43.013" v="1995" actId="478"/>
          <ac:graphicFrameMkLst>
            <pc:docMk/>
            <pc:sldMk cId="2278437867" sldId="967"/>
            <ac:graphicFrameMk id="3" creationId="{00D4518D-1BD3-03CA-BF1A-4FBE5A347BED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7:19:49.909" v="2378" actId="20577"/>
        <pc:sldMkLst>
          <pc:docMk/>
          <pc:sldMk cId="1244687450" sldId="968"/>
        </pc:sldMkLst>
        <pc:spChg chg="del">
          <ac:chgData name="Pedro Gonzaga" userId="a5a9334e4a8ccafb" providerId="LiveId" clId="{B21029CF-1765-46C0-8466-1ACD7F383D6A}" dt="2022-10-20T17:16:31.179" v="2283" actId="478"/>
          <ac:spMkLst>
            <pc:docMk/>
            <pc:sldMk cId="1244687450" sldId="968"/>
            <ac:spMk id="4" creationId="{C922AE37-2BCE-06B5-8837-F8CF28445026}"/>
          </ac:spMkLst>
        </pc:spChg>
        <pc:spChg chg="add mod">
          <ac:chgData name="Pedro Gonzaga" userId="a5a9334e4a8ccafb" providerId="LiveId" clId="{B21029CF-1765-46C0-8466-1ACD7F383D6A}" dt="2022-10-20T17:17:34.488" v="2321" actId="403"/>
          <ac:spMkLst>
            <pc:docMk/>
            <pc:sldMk cId="1244687450" sldId="968"/>
            <ac:spMk id="5" creationId="{F2DF2C61-EA0E-FD6E-9380-80A1A2A126D0}"/>
          </ac:spMkLst>
        </pc:spChg>
        <pc:spChg chg="mod">
          <ac:chgData name="Pedro Gonzaga" userId="a5a9334e4a8ccafb" providerId="LiveId" clId="{B21029CF-1765-46C0-8466-1ACD7F383D6A}" dt="2022-10-20T17:19:49.909" v="2378" actId="20577"/>
          <ac:spMkLst>
            <pc:docMk/>
            <pc:sldMk cId="1244687450" sldId="968"/>
            <ac:spMk id="6" creationId="{21172B0C-3456-5A5A-D13B-8665A27796A6}"/>
          </ac:spMkLst>
        </pc:spChg>
        <pc:graphicFrameChg chg="del">
          <ac:chgData name="Pedro Gonzaga" userId="a5a9334e4a8ccafb" providerId="LiveId" clId="{B21029CF-1765-46C0-8466-1ACD7F383D6A}" dt="2022-10-20T17:16:35.138" v="2284" actId="478"/>
          <ac:graphicFrameMkLst>
            <pc:docMk/>
            <pc:sldMk cId="1244687450" sldId="968"/>
            <ac:graphicFrameMk id="2" creationId="{499669A2-467F-6C2E-EDF2-E2A1438B037C}"/>
          </ac:graphicFrameMkLst>
        </pc:graphicFrameChg>
        <pc:graphicFrameChg chg="add mod modGraphic">
          <ac:chgData name="Pedro Gonzaga" userId="a5a9334e4a8ccafb" providerId="LiveId" clId="{B21029CF-1765-46C0-8466-1ACD7F383D6A}" dt="2022-10-20T17:16:57.907" v="2293" actId="404"/>
          <ac:graphicFrameMkLst>
            <pc:docMk/>
            <pc:sldMk cId="1244687450" sldId="968"/>
            <ac:graphicFrameMk id="3" creationId="{55FADC5D-F6D2-696A-F6CD-76B68927255B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7:31:12.838" v="2668" actId="1076"/>
        <pc:sldMkLst>
          <pc:docMk/>
          <pc:sldMk cId="2654776549" sldId="969"/>
        </pc:sldMkLst>
        <pc:spChg chg="mod">
          <ac:chgData name="Pedro Gonzaga" userId="a5a9334e4a8ccafb" providerId="LiveId" clId="{B21029CF-1765-46C0-8466-1ACD7F383D6A}" dt="2022-10-20T17:31:08.428" v="2667" actId="20577"/>
          <ac:spMkLst>
            <pc:docMk/>
            <pc:sldMk cId="2654776549" sldId="969"/>
            <ac:spMk id="6" creationId="{21172B0C-3456-5A5A-D13B-8665A27796A6}"/>
          </ac:spMkLst>
        </pc:spChg>
        <pc:graphicFrameChg chg="add mod">
          <ac:chgData name="Pedro Gonzaga" userId="a5a9334e4a8ccafb" providerId="LiveId" clId="{B21029CF-1765-46C0-8466-1ACD7F383D6A}" dt="2022-10-20T17:31:12.838" v="2668" actId="1076"/>
          <ac:graphicFrameMkLst>
            <pc:docMk/>
            <pc:sldMk cId="2654776549" sldId="969"/>
            <ac:graphicFrameMk id="2" creationId="{13729D05-E5A7-5EB9-DA85-B6141C31083B}"/>
          </ac:graphicFrameMkLst>
        </pc:graphicFrameChg>
        <pc:graphicFrameChg chg="del">
          <ac:chgData name="Pedro Gonzaga" userId="a5a9334e4a8ccafb" providerId="LiveId" clId="{B21029CF-1765-46C0-8466-1ACD7F383D6A}" dt="2022-10-20T17:20:26.288" v="2379" actId="478"/>
          <ac:graphicFrameMkLst>
            <pc:docMk/>
            <pc:sldMk cId="2654776549" sldId="969"/>
            <ac:graphicFrameMk id="3" creationId="{B3B09DFD-3597-0160-DAF4-01E6978FA15D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7:33:26.999" v="2747" actId="1076"/>
        <pc:sldMkLst>
          <pc:docMk/>
          <pc:sldMk cId="1973190032" sldId="970"/>
        </pc:sldMkLst>
        <pc:spChg chg="mod">
          <ac:chgData name="Pedro Gonzaga" userId="a5a9334e4a8ccafb" providerId="LiveId" clId="{B21029CF-1765-46C0-8466-1ACD7F383D6A}" dt="2022-10-20T17:33:23.512" v="2746" actId="20577"/>
          <ac:spMkLst>
            <pc:docMk/>
            <pc:sldMk cId="1973190032" sldId="970"/>
            <ac:spMk id="6" creationId="{21172B0C-3456-5A5A-D13B-8665A27796A6}"/>
          </ac:spMkLst>
        </pc:spChg>
        <pc:graphicFrameChg chg="del">
          <ac:chgData name="Pedro Gonzaga" userId="a5a9334e4a8ccafb" providerId="LiveId" clId="{B21029CF-1765-46C0-8466-1ACD7F383D6A}" dt="2022-10-20T17:31:42.768" v="2669" actId="478"/>
          <ac:graphicFrameMkLst>
            <pc:docMk/>
            <pc:sldMk cId="1973190032" sldId="970"/>
            <ac:graphicFrameMk id="2" creationId="{00000000-0008-0000-1500-000002000000}"/>
          </ac:graphicFrameMkLst>
        </pc:graphicFrameChg>
        <pc:graphicFrameChg chg="add mod">
          <ac:chgData name="Pedro Gonzaga" userId="a5a9334e4a8ccafb" providerId="LiveId" clId="{B21029CF-1765-46C0-8466-1ACD7F383D6A}" dt="2022-10-20T17:33:26.999" v="2747" actId="1076"/>
          <ac:graphicFrameMkLst>
            <pc:docMk/>
            <pc:sldMk cId="1973190032" sldId="970"/>
            <ac:graphicFrameMk id="3" creationId="{00000000-0008-0000-1500-000002000000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7:47:03.300" v="2909" actId="1076"/>
        <pc:sldMkLst>
          <pc:docMk/>
          <pc:sldMk cId="2252448252" sldId="971"/>
        </pc:sldMkLst>
        <pc:spChg chg="mod">
          <ac:chgData name="Pedro Gonzaga" userId="a5a9334e4a8ccafb" providerId="LiveId" clId="{B21029CF-1765-46C0-8466-1ACD7F383D6A}" dt="2022-10-20T17:46:40.694" v="2908" actId="20577"/>
          <ac:spMkLst>
            <pc:docMk/>
            <pc:sldMk cId="2252448252" sldId="971"/>
            <ac:spMk id="6" creationId="{21172B0C-3456-5A5A-D13B-8665A27796A6}"/>
          </ac:spMkLst>
        </pc:spChg>
        <pc:graphicFrameChg chg="add mod">
          <ac:chgData name="Pedro Gonzaga" userId="a5a9334e4a8ccafb" providerId="LiveId" clId="{B21029CF-1765-46C0-8466-1ACD7F383D6A}" dt="2022-10-20T17:47:03.300" v="2909" actId="1076"/>
          <ac:graphicFrameMkLst>
            <pc:docMk/>
            <pc:sldMk cId="2252448252" sldId="971"/>
            <ac:graphicFrameMk id="2" creationId="{F799DD54-6769-1132-EF31-753DDF14089F}"/>
          </ac:graphicFrameMkLst>
        </pc:graphicFrameChg>
        <pc:graphicFrameChg chg="del">
          <ac:chgData name="Pedro Gonzaga" userId="a5a9334e4a8ccafb" providerId="LiveId" clId="{B21029CF-1765-46C0-8466-1ACD7F383D6A}" dt="2022-10-20T17:33:57.938" v="2748" actId="478"/>
          <ac:graphicFrameMkLst>
            <pc:docMk/>
            <pc:sldMk cId="2252448252" sldId="971"/>
            <ac:graphicFrameMk id="3" creationId="{B0AF73D4-CF3F-4198-4131-1B14196A5244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7:51:08.746" v="3154" actId="20577"/>
        <pc:sldMkLst>
          <pc:docMk/>
          <pc:sldMk cId="152020851" sldId="972"/>
        </pc:sldMkLst>
        <pc:spChg chg="mod">
          <ac:chgData name="Pedro Gonzaga" userId="a5a9334e4a8ccafb" providerId="LiveId" clId="{B21029CF-1765-46C0-8466-1ACD7F383D6A}" dt="2022-10-20T17:51:08.746" v="3154" actId="20577"/>
          <ac:spMkLst>
            <pc:docMk/>
            <pc:sldMk cId="152020851" sldId="972"/>
            <ac:spMk id="6" creationId="{21172B0C-3456-5A5A-D13B-8665A27796A6}"/>
          </ac:spMkLst>
        </pc:spChg>
        <pc:graphicFrameChg chg="del">
          <ac:chgData name="Pedro Gonzaga" userId="a5a9334e4a8ccafb" providerId="LiveId" clId="{B21029CF-1765-46C0-8466-1ACD7F383D6A}" dt="2022-10-20T17:47:33.210" v="2910" actId="478"/>
          <ac:graphicFrameMkLst>
            <pc:docMk/>
            <pc:sldMk cId="152020851" sldId="972"/>
            <ac:graphicFrameMk id="2" creationId="{00000000-0008-0000-0000-000006000000}"/>
          </ac:graphicFrameMkLst>
        </pc:graphicFrameChg>
        <pc:graphicFrameChg chg="add mod">
          <ac:chgData name="Pedro Gonzaga" userId="a5a9334e4a8ccafb" providerId="LiveId" clId="{B21029CF-1765-46C0-8466-1ACD7F383D6A}" dt="2022-10-20T17:47:48.580" v="2920" actId="404"/>
          <ac:graphicFrameMkLst>
            <pc:docMk/>
            <pc:sldMk cId="152020851" sldId="972"/>
            <ac:graphicFrameMk id="3" creationId="{00000000-0008-0000-0000-000006000000}"/>
          </ac:graphicFrameMkLst>
        </pc:graphicFrameChg>
      </pc:sldChg>
      <pc:sldChg chg="addSp delSp modSp mod">
        <pc:chgData name="Pedro Gonzaga" userId="a5a9334e4a8ccafb" providerId="LiveId" clId="{B21029CF-1765-46C0-8466-1ACD7F383D6A}" dt="2022-10-20T19:43:11.930" v="6839" actId="1076"/>
        <pc:sldMkLst>
          <pc:docMk/>
          <pc:sldMk cId="1544336205" sldId="973"/>
        </pc:sldMkLst>
        <pc:spChg chg="mod">
          <ac:chgData name="Pedro Gonzaga" userId="a5a9334e4a8ccafb" providerId="LiveId" clId="{B21029CF-1765-46C0-8466-1ACD7F383D6A}" dt="2022-10-20T19:39:08.824" v="6838" actId="20577"/>
          <ac:spMkLst>
            <pc:docMk/>
            <pc:sldMk cId="1544336205" sldId="973"/>
            <ac:spMk id="6" creationId="{21172B0C-3456-5A5A-D13B-8665A27796A6}"/>
          </ac:spMkLst>
        </pc:spChg>
        <pc:graphicFrameChg chg="del">
          <ac:chgData name="Pedro Gonzaga" userId="a5a9334e4a8ccafb" providerId="LiveId" clId="{B21029CF-1765-46C0-8466-1ACD7F383D6A}" dt="2022-10-20T19:35:27.218" v="6509" actId="478"/>
          <ac:graphicFrameMkLst>
            <pc:docMk/>
            <pc:sldMk cId="1544336205" sldId="973"/>
            <ac:graphicFrameMk id="2" creationId="{00000000-0008-0000-0D00-000003000000}"/>
          </ac:graphicFrameMkLst>
        </pc:graphicFrameChg>
        <pc:graphicFrameChg chg="add mod">
          <ac:chgData name="Pedro Gonzaga" userId="a5a9334e4a8ccafb" providerId="LiveId" clId="{B21029CF-1765-46C0-8466-1ACD7F383D6A}" dt="2022-10-20T19:43:11.930" v="6839" actId="1076"/>
          <ac:graphicFrameMkLst>
            <pc:docMk/>
            <pc:sldMk cId="1544336205" sldId="973"/>
            <ac:graphicFrameMk id="3" creationId="{E2300BF8-5ADC-CD90-FADB-114BED5BA05C}"/>
          </ac:graphicFrameMkLst>
        </pc:graphicFrameChg>
      </pc:sldChg>
      <pc:sldChg chg="addSp delSp modSp add mod">
        <pc:chgData name="Pedro Gonzaga" userId="a5a9334e4a8ccafb" providerId="LiveId" clId="{B21029CF-1765-46C0-8466-1ACD7F383D6A}" dt="2022-10-20T20:07:42.551" v="7992" actId="20577"/>
        <pc:sldMkLst>
          <pc:docMk/>
          <pc:sldMk cId="3142928757" sldId="974"/>
        </pc:sldMkLst>
        <pc:spChg chg="mod">
          <ac:chgData name="Pedro Gonzaga" userId="a5a9334e4a8ccafb" providerId="LiveId" clId="{B21029CF-1765-46C0-8466-1ACD7F383D6A}" dt="2022-10-20T20:07:42.551" v="7992" actId="20577"/>
          <ac:spMkLst>
            <pc:docMk/>
            <pc:sldMk cId="3142928757" sldId="974"/>
            <ac:spMk id="6" creationId="{21172B0C-3456-5A5A-D13B-8665A27796A6}"/>
          </ac:spMkLst>
        </pc:spChg>
        <pc:graphicFrameChg chg="del">
          <ac:chgData name="Pedro Gonzaga" userId="a5a9334e4a8ccafb" providerId="LiveId" clId="{B21029CF-1765-46C0-8466-1ACD7F383D6A}" dt="2022-10-20T20:04:45.444" v="7765" actId="478"/>
          <ac:graphicFrameMkLst>
            <pc:docMk/>
            <pc:sldMk cId="3142928757" sldId="974"/>
            <ac:graphicFrameMk id="2" creationId="{00000000-0008-0000-1300-000003000000}"/>
          </ac:graphicFrameMkLst>
        </pc:graphicFrameChg>
        <pc:graphicFrameChg chg="add mod">
          <ac:chgData name="Pedro Gonzaga" userId="a5a9334e4a8ccafb" providerId="LiveId" clId="{B21029CF-1765-46C0-8466-1ACD7F383D6A}" dt="2022-10-20T20:05:08.623" v="7774" actId="1076"/>
          <ac:graphicFrameMkLst>
            <pc:docMk/>
            <pc:sldMk cId="3142928757" sldId="974"/>
            <ac:graphicFrameMk id="3" creationId="{00000000-0008-0000-1300-000002000000}"/>
          </ac:graphicFrameMkLst>
        </pc:graphicFrameChg>
      </pc:sldChg>
      <pc:sldChg chg="addSp delSp modSp add mod">
        <pc:chgData name="Pedro Gonzaga" userId="a5a9334e4a8ccafb" providerId="LiveId" clId="{B21029CF-1765-46C0-8466-1ACD7F383D6A}" dt="2022-10-20T20:14:00.261" v="8359" actId="20577"/>
        <pc:sldMkLst>
          <pc:docMk/>
          <pc:sldMk cId="3999775317" sldId="975"/>
        </pc:sldMkLst>
        <pc:spChg chg="add mod">
          <ac:chgData name="Pedro Gonzaga" userId="a5a9334e4a8ccafb" providerId="LiveId" clId="{B21029CF-1765-46C0-8466-1ACD7F383D6A}" dt="2022-10-20T20:09:39.892" v="8027" actId="20577"/>
          <ac:spMkLst>
            <pc:docMk/>
            <pc:sldMk cId="3999775317" sldId="975"/>
            <ac:spMk id="4" creationId="{DAC3EBFB-74C0-3E73-B966-16E9C971A5BF}"/>
          </ac:spMkLst>
        </pc:spChg>
        <pc:spChg chg="mod">
          <ac:chgData name="Pedro Gonzaga" userId="a5a9334e4a8ccafb" providerId="LiveId" clId="{B21029CF-1765-46C0-8466-1ACD7F383D6A}" dt="2022-10-20T20:14:00.261" v="8359" actId="20577"/>
          <ac:spMkLst>
            <pc:docMk/>
            <pc:sldMk cId="3999775317" sldId="975"/>
            <ac:spMk id="6" creationId="{21172B0C-3456-5A5A-D13B-8665A27796A6}"/>
          </ac:spMkLst>
        </pc:spChg>
        <pc:graphicFrameChg chg="del">
          <ac:chgData name="Pedro Gonzaga" userId="a5a9334e4a8ccafb" providerId="LiveId" clId="{B21029CF-1765-46C0-8466-1ACD7F383D6A}" dt="2022-10-20T20:08:04.420" v="7993" actId="478"/>
          <ac:graphicFrameMkLst>
            <pc:docMk/>
            <pc:sldMk cId="3999775317" sldId="975"/>
            <ac:graphicFrameMk id="2" creationId="{00000000-0008-0000-1300-000003000000}"/>
          </ac:graphicFrameMkLst>
        </pc:graphicFrameChg>
        <pc:graphicFrameChg chg="add mod modGraphic">
          <ac:chgData name="Pedro Gonzaga" userId="a5a9334e4a8ccafb" providerId="LiveId" clId="{B21029CF-1765-46C0-8466-1ACD7F383D6A}" dt="2022-10-20T20:09:31.323" v="8023" actId="14100"/>
          <ac:graphicFrameMkLst>
            <pc:docMk/>
            <pc:sldMk cId="3999775317" sldId="975"/>
            <ac:graphicFrameMk id="3" creationId="{8784DBA3-0A8E-2E76-F1B8-A5FC463C597C}"/>
          </ac:graphicFrameMkLst>
        </pc:graphicFrameChg>
      </pc:sldChg>
      <pc:sldChg chg="addSp delSp modSp add mod">
        <pc:chgData name="Pedro Gonzaga" userId="a5a9334e4a8ccafb" providerId="LiveId" clId="{B21029CF-1765-46C0-8466-1ACD7F383D6A}" dt="2022-10-20T20:20:41.921" v="8689" actId="20577"/>
        <pc:sldMkLst>
          <pc:docMk/>
          <pc:sldMk cId="2185705168" sldId="976"/>
        </pc:sldMkLst>
        <pc:spChg chg="mod">
          <ac:chgData name="Pedro Gonzaga" userId="a5a9334e4a8ccafb" providerId="LiveId" clId="{B21029CF-1765-46C0-8466-1ACD7F383D6A}" dt="2022-10-20T20:20:41.921" v="8689" actId="20577"/>
          <ac:spMkLst>
            <pc:docMk/>
            <pc:sldMk cId="2185705168" sldId="976"/>
            <ac:spMk id="6" creationId="{21172B0C-3456-5A5A-D13B-8665A27796A6}"/>
          </ac:spMkLst>
        </pc:spChg>
        <pc:graphicFrameChg chg="del">
          <ac:chgData name="Pedro Gonzaga" userId="a5a9334e4a8ccafb" providerId="LiveId" clId="{B21029CF-1765-46C0-8466-1ACD7F383D6A}" dt="2022-10-20T20:18:04.021" v="8360" actId="478"/>
          <ac:graphicFrameMkLst>
            <pc:docMk/>
            <pc:sldMk cId="2185705168" sldId="976"/>
            <ac:graphicFrameMk id="2" creationId="{00000000-0008-0000-1300-000003000000}"/>
          </ac:graphicFrameMkLst>
        </pc:graphicFrameChg>
        <pc:graphicFrameChg chg="add mod">
          <ac:chgData name="Pedro Gonzaga" userId="a5a9334e4a8ccafb" providerId="LiveId" clId="{B21029CF-1765-46C0-8466-1ACD7F383D6A}" dt="2022-10-20T20:18:19.375" v="8369" actId="403"/>
          <ac:graphicFrameMkLst>
            <pc:docMk/>
            <pc:sldMk cId="2185705168" sldId="976"/>
            <ac:graphicFrameMk id="3" creationId="{8AD019C3-6771-51C6-CA46-14C932FABDBE}"/>
          </ac:graphicFrameMkLst>
        </pc:graphicFrameChg>
      </pc:sldChg>
      <pc:sldChg chg="addSp delSp modSp add mod">
        <pc:chgData name="Pedro Gonzaga" userId="a5a9334e4a8ccafb" providerId="LiveId" clId="{B21029CF-1765-46C0-8466-1ACD7F383D6A}" dt="2022-10-21T15:53:43.334" v="9169" actId="1076"/>
        <pc:sldMkLst>
          <pc:docMk/>
          <pc:sldMk cId="2692930498" sldId="977"/>
        </pc:sldMkLst>
        <pc:spChg chg="add mod">
          <ac:chgData name="Pedro Gonzaga" userId="a5a9334e4a8ccafb" providerId="LiveId" clId="{B21029CF-1765-46C0-8466-1ACD7F383D6A}" dt="2022-10-21T15:53:30.266" v="9167" actId="20577"/>
          <ac:spMkLst>
            <pc:docMk/>
            <pc:sldMk cId="2692930498" sldId="977"/>
            <ac:spMk id="2" creationId="{B57F64D9-10FC-3B36-D00F-029D5A6127D9}"/>
          </ac:spMkLst>
        </pc:spChg>
        <pc:spChg chg="del mod">
          <ac:chgData name="Pedro Gonzaga" userId="a5a9334e4a8ccafb" providerId="LiveId" clId="{B21029CF-1765-46C0-8466-1ACD7F383D6A}" dt="2022-10-20T20:24:50.561" v="8721"/>
          <ac:spMkLst>
            <pc:docMk/>
            <pc:sldMk cId="2692930498" sldId="977"/>
            <ac:spMk id="6" creationId="{21172B0C-3456-5A5A-D13B-8665A27796A6}"/>
          </ac:spMkLst>
        </pc:spChg>
        <pc:spChg chg="add mod">
          <ac:chgData name="Pedro Gonzaga" userId="a5a9334e4a8ccafb" providerId="LiveId" clId="{B21029CF-1765-46C0-8466-1ACD7F383D6A}" dt="2022-10-20T20:23:37.170" v="8718" actId="1076"/>
          <ac:spMkLst>
            <pc:docMk/>
            <pc:sldMk cId="2692930498" sldId="977"/>
            <ac:spMk id="9" creationId="{9A17E56A-27D7-0FF8-818B-C5071E35816D}"/>
          </ac:spMkLst>
        </pc:spChg>
        <pc:graphicFrameChg chg="del">
          <ac:chgData name="Pedro Gonzaga" userId="a5a9334e4a8ccafb" providerId="LiveId" clId="{B21029CF-1765-46C0-8466-1ACD7F383D6A}" dt="2022-10-20T20:21:28.031" v="8690" actId="478"/>
          <ac:graphicFrameMkLst>
            <pc:docMk/>
            <pc:sldMk cId="2692930498" sldId="977"/>
            <ac:graphicFrameMk id="2" creationId="{00000000-0008-0000-1300-000003000000}"/>
          </ac:graphicFrameMkLst>
        </pc:graphicFrameChg>
        <pc:graphicFrameChg chg="add del mod">
          <ac:chgData name="Pedro Gonzaga" userId="a5a9334e4a8ccafb" providerId="LiveId" clId="{B21029CF-1765-46C0-8466-1ACD7F383D6A}" dt="2022-10-20T20:21:46.020" v="8696" actId="478"/>
          <ac:graphicFrameMkLst>
            <pc:docMk/>
            <pc:sldMk cId="2692930498" sldId="977"/>
            <ac:graphicFrameMk id="3" creationId="{48E59D74-B43E-1EF0-176F-D0FA76B3628D}"/>
          </ac:graphicFrameMkLst>
        </pc:graphicFrameChg>
        <pc:graphicFrameChg chg="add del mod">
          <ac:chgData name="Pedro Gonzaga" userId="a5a9334e4a8ccafb" providerId="LiveId" clId="{B21029CF-1765-46C0-8466-1ACD7F383D6A}" dt="2022-10-21T15:53:35.676" v="9168" actId="1076"/>
          <ac:graphicFrameMkLst>
            <pc:docMk/>
            <pc:sldMk cId="2692930498" sldId="977"/>
            <ac:graphicFrameMk id="4" creationId="{1F56B2DC-5A08-22C1-EFA9-9FAD9A762395}"/>
          </ac:graphicFrameMkLst>
        </pc:graphicFrameChg>
        <pc:graphicFrameChg chg="add mod">
          <ac:chgData name="Pedro Gonzaga" userId="a5a9334e4a8ccafb" providerId="LiveId" clId="{B21029CF-1765-46C0-8466-1ACD7F383D6A}" dt="2022-10-21T15:53:43.334" v="9169" actId="1076"/>
          <ac:graphicFrameMkLst>
            <pc:docMk/>
            <pc:sldMk cId="2692930498" sldId="977"/>
            <ac:graphicFrameMk id="5" creationId="{15F19235-2368-A706-1156-0DC8D377709F}"/>
          </ac:graphicFrameMkLst>
        </pc:graphicFrameChg>
      </pc:sldChg>
      <pc:sldChg chg="addSp delSp modSp add mod">
        <pc:chgData name="Pedro Gonzaga" userId="a5a9334e4a8ccafb" providerId="LiveId" clId="{B21029CF-1765-46C0-8466-1ACD7F383D6A}" dt="2022-10-21T15:58:20.718" v="9601" actId="20577"/>
        <pc:sldMkLst>
          <pc:docMk/>
          <pc:sldMk cId="1971173768" sldId="978"/>
        </pc:sldMkLst>
        <pc:spChg chg="mod">
          <ac:chgData name="Pedro Gonzaga" userId="a5a9334e4a8ccafb" providerId="LiveId" clId="{B21029CF-1765-46C0-8466-1ACD7F383D6A}" dt="2022-10-21T15:58:20.718" v="9601" actId="20577"/>
          <ac:spMkLst>
            <pc:docMk/>
            <pc:sldMk cId="1971173768" sldId="978"/>
            <ac:spMk id="2" creationId="{B57F64D9-10FC-3B36-D00F-029D5A6127D9}"/>
          </ac:spMkLst>
        </pc:spChg>
        <pc:spChg chg="del mod">
          <ac:chgData name="Pedro Gonzaga" userId="a5a9334e4a8ccafb" providerId="LiveId" clId="{B21029CF-1765-46C0-8466-1ACD7F383D6A}" dt="2022-10-21T15:54:20.746" v="9177" actId="478"/>
          <ac:spMkLst>
            <pc:docMk/>
            <pc:sldMk cId="1971173768" sldId="978"/>
            <ac:spMk id="9" creationId="{9A17E56A-27D7-0FF8-818B-C5071E35816D}"/>
          </ac:spMkLst>
        </pc:spChg>
        <pc:graphicFrameChg chg="add mod">
          <ac:chgData name="Pedro Gonzaga" userId="a5a9334e4a8ccafb" providerId="LiveId" clId="{B21029CF-1765-46C0-8466-1ACD7F383D6A}" dt="2022-10-21T15:54:34.816" v="9183" actId="403"/>
          <ac:graphicFrameMkLst>
            <pc:docMk/>
            <pc:sldMk cId="1971173768" sldId="978"/>
            <ac:graphicFrameMk id="3" creationId="{00000000-0008-0000-0600-000002000000}"/>
          </ac:graphicFrameMkLst>
        </pc:graphicFrameChg>
        <pc:graphicFrameChg chg="del">
          <ac:chgData name="Pedro Gonzaga" userId="a5a9334e4a8ccafb" providerId="LiveId" clId="{B21029CF-1765-46C0-8466-1ACD7F383D6A}" dt="2022-10-21T15:54:09.708" v="9172" actId="478"/>
          <ac:graphicFrameMkLst>
            <pc:docMk/>
            <pc:sldMk cId="1971173768" sldId="978"/>
            <ac:graphicFrameMk id="4" creationId="{1F56B2DC-5A08-22C1-EFA9-9FAD9A762395}"/>
          </ac:graphicFrameMkLst>
        </pc:graphicFrameChg>
        <pc:graphicFrameChg chg="del">
          <ac:chgData name="Pedro Gonzaga" userId="a5a9334e4a8ccafb" providerId="LiveId" clId="{B21029CF-1765-46C0-8466-1ACD7F383D6A}" dt="2022-10-21T15:54:07.756" v="9171" actId="478"/>
          <ac:graphicFrameMkLst>
            <pc:docMk/>
            <pc:sldMk cId="1971173768" sldId="978"/>
            <ac:graphicFrameMk id="5" creationId="{15F19235-2368-A706-1156-0DC8D377709F}"/>
          </ac:graphicFrameMkLst>
        </pc:graphicFrameChg>
      </pc:sldChg>
      <pc:sldChg chg="addSp delSp modSp add mod">
        <pc:chgData name="Pedro Gonzaga" userId="a5a9334e4a8ccafb" providerId="LiveId" clId="{B21029CF-1765-46C0-8466-1ACD7F383D6A}" dt="2022-10-21T16:03:55.896" v="10164" actId="1076"/>
        <pc:sldMkLst>
          <pc:docMk/>
          <pc:sldMk cId="3632275560" sldId="979"/>
        </pc:sldMkLst>
        <pc:spChg chg="mod">
          <ac:chgData name="Pedro Gonzaga" userId="a5a9334e4a8ccafb" providerId="LiveId" clId="{B21029CF-1765-46C0-8466-1ACD7F383D6A}" dt="2022-10-21T16:03:55.896" v="10164" actId="1076"/>
          <ac:spMkLst>
            <pc:docMk/>
            <pc:sldMk cId="3632275560" sldId="979"/>
            <ac:spMk id="2" creationId="{B57F64D9-10FC-3B36-D00F-029D5A6127D9}"/>
          </ac:spMkLst>
        </pc:spChg>
        <pc:spChg chg="add mod">
          <ac:chgData name="Pedro Gonzaga" userId="a5a9334e4a8ccafb" providerId="LiveId" clId="{B21029CF-1765-46C0-8466-1ACD7F383D6A}" dt="2022-10-21T15:59:38.956" v="9660" actId="1076"/>
          <ac:spMkLst>
            <pc:docMk/>
            <pc:sldMk cId="3632275560" sldId="979"/>
            <ac:spMk id="5" creationId="{A6303306-F3F1-BF55-32DF-C3D9C9CF922F}"/>
          </ac:spMkLst>
        </pc:spChg>
        <pc:graphicFrameChg chg="del">
          <ac:chgData name="Pedro Gonzaga" userId="a5a9334e4a8ccafb" providerId="LiveId" clId="{B21029CF-1765-46C0-8466-1ACD7F383D6A}" dt="2022-10-21T15:58:40.498" v="9603" actId="478"/>
          <ac:graphicFrameMkLst>
            <pc:docMk/>
            <pc:sldMk cId="3632275560" sldId="979"/>
            <ac:graphicFrameMk id="3" creationId="{00000000-0008-0000-0600-000002000000}"/>
          </ac:graphicFrameMkLst>
        </pc:graphicFrameChg>
        <pc:graphicFrameChg chg="add mod modGraphic">
          <ac:chgData name="Pedro Gonzaga" userId="a5a9334e4a8ccafb" providerId="LiveId" clId="{B21029CF-1765-46C0-8466-1ACD7F383D6A}" dt="2022-10-21T15:59:13.882" v="9611" actId="1076"/>
          <ac:graphicFrameMkLst>
            <pc:docMk/>
            <pc:sldMk cId="3632275560" sldId="979"/>
            <ac:graphicFrameMk id="4" creationId="{1E5EF4ED-B841-D0FF-0B57-BB4C3FECFD79}"/>
          </ac:graphicFrameMkLst>
        </pc:graphicFrameChg>
      </pc:sldChg>
    </pc:docChg>
  </pc:docChgLst>
  <pc:docChgLst>
    <pc:chgData clId="Web-{69E81091-EF30-4DD2-8A21-DB147AFBCBC2}"/>
    <pc:docChg chg="modSld">
      <pc:chgData name="" userId="" providerId="" clId="Web-{69E81091-EF30-4DD2-8A21-DB147AFBCBC2}" dt="2023-02-15T18:38:17.133" v="0" actId="20577"/>
      <pc:docMkLst>
        <pc:docMk/>
      </pc:docMkLst>
      <pc:sldChg chg="modSp">
        <pc:chgData name="" userId="" providerId="" clId="Web-{69E81091-EF30-4DD2-8A21-DB147AFBCBC2}" dt="2023-02-15T18:38:17.133" v="0" actId="20577"/>
        <pc:sldMkLst>
          <pc:docMk/>
          <pc:sldMk cId="1123418250" sldId="928"/>
        </pc:sldMkLst>
        <pc:spChg chg="mod">
          <ac:chgData name="" userId="" providerId="" clId="Web-{69E81091-EF30-4DD2-8A21-DB147AFBCBC2}" dt="2023-02-15T18:38:17.133" v="0" actId="20577"/>
          <ac:spMkLst>
            <pc:docMk/>
            <pc:sldMk cId="1123418250" sldId="928"/>
            <ac:spMk id="2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Planilha_do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10.xml"/><Relationship Id="rId4" Type="http://schemas.openxmlformats.org/officeDocument/2006/relationships/package" Target="../embeddings/Planilha_do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1.xml"/><Relationship Id="rId4" Type="http://schemas.openxmlformats.org/officeDocument/2006/relationships/package" Target="../embeddings/Planilha_do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12.xml"/><Relationship Id="rId4" Type="http://schemas.openxmlformats.org/officeDocument/2006/relationships/package" Target="../embeddings/Planilha_do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13.xml"/><Relationship Id="rId4" Type="http://schemas.openxmlformats.org/officeDocument/2006/relationships/package" Target="../embeddings/Planilha_do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14.xml"/><Relationship Id="rId4" Type="http://schemas.openxmlformats.org/officeDocument/2006/relationships/package" Target="../embeddings/Planilha_do_Microsoft_Excel14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15.xml"/><Relationship Id="rId4" Type="http://schemas.openxmlformats.org/officeDocument/2006/relationships/package" Target="../embeddings/Planilha_do_Microsoft_Excel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16.xml"/><Relationship Id="rId4" Type="http://schemas.openxmlformats.org/officeDocument/2006/relationships/package" Target="../embeddings/Planilha_do_Microsoft_Excel16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17.xml"/><Relationship Id="rId4" Type="http://schemas.openxmlformats.org/officeDocument/2006/relationships/package" Target="../embeddings/Planilha_do_Microsoft_Excel17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18.xml"/><Relationship Id="rId4" Type="http://schemas.openxmlformats.org/officeDocument/2006/relationships/package" Target="../embeddings/Planilha_do_Microsoft_Excel18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19.xml"/><Relationship Id="rId4" Type="http://schemas.openxmlformats.org/officeDocument/2006/relationships/package" Target="../embeddings/Planilha_do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Planilha_do_Microsoft_Excel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0.xml"/><Relationship Id="rId2" Type="http://schemas.openxmlformats.org/officeDocument/2006/relationships/package" Target="../embeddings/Planilha_do_Microsoft_Excel20.xlsx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21.xml"/><Relationship Id="rId4" Type="http://schemas.openxmlformats.org/officeDocument/2006/relationships/package" Target="../embeddings/Planilha_do_Microsoft_Excel21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22.xml"/><Relationship Id="rId4" Type="http://schemas.openxmlformats.org/officeDocument/2006/relationships/package" Target="../embeddings/Planilha_do_Microsoft_Excel22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23.xml"/><Relationship Id="rId4" Type="http://schemas.openxmlformats.org/officeDocument/2006/relationships/package" Target="../embeddings/Planilha_do_Microsoft_Excel23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17.xml"/><Relationship Id="rId1" Type="http://schemas.microsoft.com/office/2011/relationships/chartStyle" Target="style17.xml"/><Relationship Id="rId5" Type="http://schemas.openxmlformats.org/officeDocument/2006/relationships/chartUserShapes" Target="../drawings/drawing24.xml"/><Relationship Id="rId4" Type="http://schemas.openxmlformats.org/officeDocument/2006/relationships/package" Target="../embeddings/Planilha_do_Microsoft_Excel24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Planilha_do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Planilha_do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Planilha_do_Microsoft_Excel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Planilha_do_Microsoft_Excel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Planilha_do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8.xml"/><Relationship Id="rId4" Type="http://schemas.openxmlformats.org/officeDocument/2006/relationships/package" Target="../embeddings/Planilha_do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9.xml"/><Relationship Id="rId4" Type="http://schemas.openxmlformats.org/officeDocument/2006/relationships/package" Target="../embeddings/Planilha_do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PIB E HIATO DO PRODUTO </a:t>
            </a:r>
          </a:p>
        </c:rich>
      </c:tx>
      <c:layout>
        <c:manualLayout>
          <c:xMode val="edge"/>
          <c:yMode val="edge"/>
          <c:x val="0.34578239137652972"/>
          <c:y val="2.334947815693979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938019215487993E-2"/>
          <c:y val="0.11608605742464011"/>
          <c:w val="0.79170908682286278"/>
          <c:h val="0.64172038461611092"/>
        </c:manualLayout>
      </c:layout>
      <c:lineChart>
        <c:grouping val="standard"/>
        <c:varyColors val="0"/>
        <c:ser>
          <c:idx val="0"/>
          <c:order val="1"/>
          <c:tx>
            <c:strRef>
              <c:f>'Gráfico 1'!$C$3</c:f>
              <c:strCache>
                <c:ptCount val="1"/>
                <c:pt idx="0">
                  <c:v>PIB efetivo</c:v>
                </c:pt>
              </c:strCache>
            </c:strRef>
          </c:tx>
          <c:spPr>
            <a:ln w="19050">
              <a:solidFill>
                <a:srgbClr val="9EBBD3"/>
              </a:solidFill>
            </a:ln>
          </c:spPr>
          <c:marker>
            <c:symbol val="none"/>
          </c:marker>
          <c:cat>
            <c:numRef>
              <c:f>'Gráfico 1'!$A$4:$A$111</c:f>
              <c:numCache>
                <c:formatCode>[$-416]mmm\-yy;@</c:formatCode>
                <c:ptCount val="108"/>
                <c:pt idx="0">
                  <c:v>35125</c:v>
                </c:pt>
                <c:pt idx="1">
                  <c:v>35217</c:v>
                </c:pt>
                <c:pt idx="2">
                  <c:v>35309</c:v>
                </c:pt>
                <c:pt idx="3">
                  <c:v>35400</c:v>
                </c:pt>
                <c:pt idx="4">
                  <c:v>35490</c:v>
                </c:pt>
                <c:pt idx="5">
                  <c:v>35582</c:v>
                </c:pt>
                <c:pt idx="6">
                  <c:v>35674</c:v>
                </c:pt>
                <c:pt idx="7">
                  <c:v>35765</c:v>
                </c:pt>
                <c:pt idx="8">
                  <c:v>35855</c:v>
                </c:pt>
                <c:pt idx="9">
                  <c:v>35947</c:v>
                </c:pt>
                <c:pt idx="10">
                  <c:v>36039</c:v>
                </c:pt>
                <c:pt idx="11">
                  <c:v>36130</c:v>
                </c:pt>
                <c:pt idx="12">
                  <c:v>36220</c:v>
                </c:pt>
                <c:pt idx="13">
                  <c:v>36312</c:v>
                </c:pt>
                <c:pt idx="14">
                  <c:v>36404</c:v>
                </c:pt>
                <c:pt idx="15">
                  <c:v>36495</c:v>
                </c:pt>
                <c:pt idx="16">
                  <c:v>36586</c:v>
                </c:pt>
                <c:pt idx="17">
                  <c:v>36678</c:v>
                </c:pt>
                <c:pt idx="18">
                  <c:v>36770</c:v>
                </c:pt>
                <c:pt idx="19">
                  <c:v>36861</c:v>
                </c:pt>
                <c:pt idx="20">
                  <c:v>36951</c:v>
                </c:pt>
                <c:pt idx="21">
                  <c:v>37043</c:v>
                </c:pt>
                <c:pt idx="22">
                  <c:v>37135</c:v>
                </c:pt>
                <c:pt idx="23">
                  <c:v>37226</c:v>
                </c:pt>
                <c:pt idx="24">
                  <c:v>37316</c:v>
                </c:pt>
                <c:pt idx="25">
                  <c:v>37408</c:v>
                </c:pt>
                <c:pt idx="26">
                  <c:v>37500</c:v>
                </c:pt>
                <c:pt idx="27">
                  <c:v>37591</c:v>
                </c:pt>
                <c:pt idx="28">
                  <c:v>37681</c:v>
                </c:pt>
                <c:pt idx="29">
                  <c:v>37773</c:v>
                </c:pt>
                <c:pt idx="30">
                  <c:v>37865</c:v>
                </c:pt>
                <c:pt idx="31">
                  <c:v>37956</c:v>
                </c:pt>
                <c:pt idx="32">
                  <c:v>38047</c:v>
                </c:pt>
                <c:pt idx="33">
                  <c:v>38139</c:v>
                </c:pt>
                <c:pt idx="34">
                  <c:v>38231</c:v>
                </c:pt>
                <c:pt idx="35">
                  <c:v>38322</c:v>
                </c:pt>
                <c:pt idx="36">
                  <c:v>38412</c:v>
                </c:pt>
                <c:pt idx="37">
                  <c:v>38504</c:v>
                </c:pt>
                <c:pt idx="38">
                  <c:v>38596</c:v>
                </c:pt>
                <c:pt idx="39">
                  <c:v>38687</c:v>
                </c:pt>
                <c:pt idx="40">
                  <c:v>38777</c:v>
                </c:pt>
                <c:pt idx="41">
                  <c:v>38869</c:v>
                </c:pt>
                <c:pt idx="42">
                  <c:v>38961</c:v>
                </c:pt>
                <c:pt idx="43">
                  <c:v>39052</c:v>
                </c:pt>
                <c:pt idx="44">
                  <c:v>39142</c:v>
                </c:pt>
                <c:pt idx="45">
                  <c:v>39234</c:v>
                </c:pt>
                <c:pt idx="46">
                  <c:v>39326</c:v>
                </c:pt>
                <c:pt idx="47">
                  <c:v>39417</c:v>
                </c:pt>
                <c:pt idx="48">
                  <c:v>39508</c:v>
                </c:pt>
                <c:pt idx="49">
                  <c:v>39600</c:v>
                </c:pt>
                <c:pt idx="50">
                  <c:v>39692</c:v>
                </c:pt>
                <c:pt idx="51">
                  <c:v>39783</c:v>
                </c:pt>
                <c:pt idx="52">
                  <c:v>39873</c:v>
                </c:pt>
                <c:pt idx="53">
                  <c:v>39965</c:v>
                </c:pt>
                <c:pt idx="54">
                  <c:v>40057</c:v>
                </c:pt>
                <c:pt idx="55">
                  <c:v>40148</c:v>
                </c:pt>
                <c:pt idx="56">
                  <c:v>40238</c:v>
                </c:pt>
                <c:pt idx="57">
                  <c:v>40330</c:v>
                </c:pt>
                <c:pt idx="58">
                  <c:v>40422</c:v>
                </c:pt>
                <c:pt idx="59">
                  <c:v>40513</c:v>
                </c:pt>
                <c:pt idx="60">
                  <c:v>40603</c:v>
                </c:pt>
                <c:pt idx="61">
                  <c:v>40695</c:v>
                </c:pt>
                <c:pt idx="62">
                  <c:v>40787</c:v>
                </c:pt>
                <c:pt idx="63">
                  <c:v>40878</c:v>
                </c:pt>
                <c:pt idx="64">
                  <c:v>40969</c:v>
                </c:pt>
                <c:pt idx="65">
                  <c:v>41061</c:v>
                </c:pt>
                <c:pt idx="66">
                  <c:v>41153</c:v>
                </c:pt>
                <c:pt idx="67">
                  <c:v>41244</c:v>
                </c:pt>
                <c:pt idx="68">
                  <c:v>41334</c:v>
                </c:pt>
                <c:pt idx="69">
                  <c:v>41426</c:v>
                </c:pt>
                <c:pt idx="70">
                  <c:v>41518</c:v>
                </c:pt>
                <c:pt idx="71">
                  <c:v>41609</c:v>
                </c:pt>
                <c:pt idx="72">
                  <c:v>41699</c:v>
                </c:pt>
                <c:pt idx="73">
                  <c:v>41791</c:v>
                </c:pt>
                <c:pt idx="74">
                  <c:v>41883</c:v>
                </c:pt>
                <c:pt idx="75">
                  <c:v>41974</c:v>
                </c:pt>
                <c:pt idx="76">
                  <c:v>42064</c:v>
                </c:pt>
                <c:pt idx="77">
                  <c:v>42156</c:v>
                </c:pt>
                <c:pt idx="78">
                  <c:v>42248</c:v>
                </c:pt>
                <c:pt idx="79">
                  <c:v>42339</c:v>
                </c:pt>
                <c:pt idx="80">
                  <c:v>42430</c:v>
                </c:pt>
                <c:pt idx="81">
                  <c:v>42522</c:v>
                </c:pt>
                <c:pt idx="82">
                  <c:v>42614</c:v>
                </c:pt>
                <c:pt idx="83">
                  <c:v>42705</c:v>
                </c:pt>
                <c:pt idx="84">
                  <c:v>42795</c:v>
                </c:pt>
                <c:pt idx="85">
                  <c:v>42887</c:v>
                </c:pt>
                <c:pt idx="86">
                  <c:v>42979</c:v>
                </c:pt>
                <c:pt idx="87">
                  <c:v>43070</c:v>
                </c:pt>
                <c:pt idx="88">
                  <c:v>43160</c:v>
                </c:pt>
                <c:pt idx="89">
                  <c:v>43252</c:v>
                </c:pt>
                <c:pt idx="90">
                  <c:v>43344</c:v>
                </c:pt>
                <c:pt idx="91">
                  <c:v>43435</c:v>
                </c:pt>
                <c:pt idx="92">
                  <c:v>43525</c:v>
                </c:pt>
                <c:pt idx="93">
                  <c:v>43617</c:v>
                </c:pt>
                <c:pt idx="94">
                  <c:v>43709</c:v>
                </c:pt>
                <c:pt idx="95">
                  <c:v>43800</c:v>
                </c:pt>
                <c:pt idx="96">
                  <c:v>43891</c:v>
                </c:pt>
                <c:pt idx="97">
                  <c:v>43983</c:v>
                </c:pt>
                <c:pt idx="98">
                  <c:v>44075</c:v>
                </c:pt>
                <c:pt idx="99">
                  <c:v>44166</c:v>
                </c:pt>
                <c:pt idx="100">
                  <c:v>44256</c:v>
                </c:pt>
                <c:pt idx="101">
                  <c:v>44348</c:v>
                </c:pt>
                <c:pt idx="102">
                  <c:v>44440</c:v>
                </c:pt>
                <c:pt idx="103">
                  <c:v>44531</c:v>
                </c:pt>
                <c:pt idx="104">
                  <c:v>44621</c:v>
                </c:pt>
                <c:pt idx="105">
                  <c:v>44713</c:v>
                </c:pt>
                <c:pt idx="106">
                  <c:v>44805</c:v>
                </c:pt>
                <c:pt idx="107">
                  <c:v>44896</c:v>
                </c:pt>
              </c:numCache>
            </c:numRef>
          </c:cat>
          <c:val>
            <c:numRef>
              <c:f>'Gráfico 1'!$C$4:$C$111</c:f>
              <c:numCache>
                <c:formatCode>#,##0.00</c:formatCode>
                <c:ptCount val="108"/>
                <c:pt idx="0">
                  <c:v>99.441428167511305</c:v>
                </c:pt>
                <c:pt idx="1">
                  <c:v>100.573736245083</c:v>
                </c:pt>
                <c:pt idx="2">
                  <c:v>104.319357005016</c:v>
                </c:pt>
                <c:pt idx="3">
                  <c:v>103.31810777661001</c:v>
                </c:pt>
                <c:pt idx="4">
                  <c:v>104.398390765107</c:v>
                </c:pt>
                <c:pt idx="5">
                  <c:v>104.965400802988</c:v>
                </c:pt>
                <c:pt idx="6">
                  <c:v>106.278851166452</c:v>
                </c:pt>
                <c:pt idx="7">
                  <c:v>107.16552770245499</c:v>
                </c:pt>
                <c:pt idx="8">
                  <c:v>105.05709938842701</c:v>
                </c:pt>
                <c:pt idx="9">
                  <c:v>106.826384687203</c:v>
                </c:pt>
                <c:pt idx="10">
                  <c:v>106.822279105734</c:v>
                </c:pt>
                <c:pt idx="11">
                  <c:v>105.59101723152899</c:v>
                </c:pt>
                <c:pt idx="12">
                  <c:v>105.788568115665</c:v>
                </c:pt>
                <c:pt idx="13">
                  <c:v>106.330963552884</c:v>
                </c:pt>
                <c:pt idx="14">
                  <c:v>106.345936707584</c:v>
                </c:pt>
                <c:pt idx="15">
                  <c:v>107.847647028343</c:v>
                </c:pt>
                <c:pt idx="16">
                  <c:v>108.99289980669199</c:v>
                </c:pt>
                <c:pt idx="17">
                  <c:v>110.519761578927</c:v>
                </c:pt>
                <c:pt idx="18">
                  <c:v>111.819379331538</c:v>
                </c:pt>
                <c:pt idx="19">
                  <c:v>113.182137087972</c:v>
                </c:pt>
                <c:pt idx="20">
                  <c:v>113.62805816031199</c:v>
                </c:pt>
                <c:pt idx="21">
                  <c:v>113.061543579992</c:v>
                </c:pt>
                <c:pt idx="22">
                  <c:v>112.465457417286</c:v>
                </c:pt>
                <c:pt idx="23">
                  <c:v>112.150527162093</c:v>
                </c:pt>
                <c:pt idx="24">
                  <c:v>114.87597084754</c:v>
                </c:pt>
                <c:pt idx="25">
                  <c:v>115.25471189778899</c:v>
                </c:pt>
                <c:pt idx="26">
                  <c:v>116.81645192926401</c:v>
                </c:pt>
                <c:pt idx="27">
                  <c:v>117.99010875985201</c:v>
                </c:pt>
                <c:pt idx="28">
                  <c:v>117.46323132644</c:v>
                </c:pt>
                <c:pt idx="29">
                  <c:v>116.49655240153901</c:v>
                </c:pt>
                <c:pt idx="30">
                  <c:v>117.587144366565</c:v>
                </c:pt>
                <c:pt idx="31">
                  <c:v>118.796704179106</c:v>
                </c:pt>
                <c:pt idx="32">
                  <c:v>120.432594151544</c:v>
                </c:pt>
                <c:pt idx="33">
                  <c:v>123.789821445532</c:v>
                </c:pt>
                <c:pt idx="34">
                  <c:v>125.343426949581</c:v>
                </c:pt>
                <c:pt idx="35">
                  <c:v>126.289397345841</c:v>
                </c:pt>
                <c:pt idx="36">
                  <c:v>127.333381884213</c:v>
                </c:pt>
                <c:pt idx="37">
                  <c:v>128.83956082881599</c:v>
                </c:pt>
                <c:pt idx="38">
                  <c:v>128.01816022266701</c:v>
                </c:pt>
                <c:pt idx="39">
                  <c:v>129.609966443953</c:v>
                </c:pt>
                <c:pt idx="40">
                  <c:v>131.761268185234</c:v>
                </c:pt>
                <c:pt idx="41">
                  <c:v>132.16776813605699</c:v>
                </c:pt>
                <c:pt idx="42">
                  <c:v>134.31683928965401</c:v>
                </c:pt>
                <c:pt idx="43">
                  <c:v>135.898714769007</c:v>
                </c:pt>
                <c:pt idx="44">
                  <c:v>138.51020442143499</c:v>
                </c:pt>
                <c:pt idx="45">
                  <c:v>140.81665008120299</c:v>
                </c:pt>
                <c:pt idx="46">
                  <c:v>142.221649804609</c:v>
                </c:pt>
                <c:pt idx="47">
                  <c:v>144.42454561698599</c:v>
                </c:pt>
                <c:pt idx="48">
                  <c:v>146.19376427834601</c:v>
                </c:pt>
                <c:pt idx="49">
                  <c:v>149.265149944082</c:v>
                </c:pt>
                <c:pt idx="50">
                  <c:v>151.635634292068</c:v>
                </c:pt>
                <c:pt idx="51">
                  <c:v>145.917625000838</c:v>
                </c:pt>
                <c:pt idx="52">
                  <c:v>143.84334939325899</c:v>
                </c:pt>
                <c:pt idx="53">
                  <c:v>146.46557094499701</c:v>
                </c:pt>
                <c:pt idx="54">
                  <c:v>149.90363565546801</c:v>
                </c:pt>
                <c:pt idx="55">
                  <c:v>153.74923392673401</c:v>
                </c:pt>
                <c:pt idx="56">
                  <c:v>156.96535658461801</c:v>
                </c:pt>
                <c:pt idx="57">
                  <c:v>158.92785683495899</c:v>
                </c:pt>
                <c:pt idx="58">
                  <c:v>160.350474491151</c:v>
                </c:pt>
                <c:pt idx="59">
                  <c:v>162.60440204644499</c:v>
                </c:pt>
                <c:pt idx="60">
                  <c:v>164.83721166544899</c:v>
                </c:pt>
                <c:pt idx="61">
                  <c:v>166.47501512609199</c:v>
                </c:pt>
                <c:pt idx="62">
                  <c:v>166.12650118732</c:v>
                </c:pt>
                <c:pt idx="63">
                  <c:v>167.55637696844099</c:v>
                </c:pt>
                <c:pt idx="64">
                  <c:v>165.25085190724499</c:v>
                </c:pt>
                <c:pt idx="65">
                  <c:v>168.21296833598799</c:v>
                </c:pt>
                <c:pt idx="66">
                  <c:v>171.097720886552</c:v>
                </c:pt>
                <c:pt idx="67">
                  <c:v>171.13460542751099</c:v>
                </c:pt>
                <c:pt idx="68">
                  <c:v>171.996675740358</c:v>
                </c:pt>
                <c:pt idx="69">
                  <c:v>174.53699203150799</c:v>
                </c:pt>
                <c:pt idx="70">
                  <c:v>175.310160304112</c:v>
                </c:pt>
                <c:pt idx="71">
                  <c:v>175.551557212418</c:v>
                </c:pt>
                <c:pt idx="72">
                  <c:v>177.027127949456</c:v>
                </c:pt>
                <c:pt idx="73">
                  <c:v>174.42326875850401</c:v>
                </c:pt>
                <c:pt idx="74">
                  <c:v>174.352916360866</c:v>
                </c:pt>
                <c:pt idx="75">
                  <c:v>175.24752055071099</c:v>
                </c:pt>
                <c:pt idx="76">
                  <c:v>173.83054951155501</c:v>
                </c:pt>
                <c:pt idx="77">
                  <c:v>169.73742328855101</c:v>
                </c:pt>
                <c:pt idx="78">
                  <c:v>166.99851166346201</c:v>
                </c:pt>
                <c:pt idx="79">
                  <c:v>165.68877232153599</c:v>
                </c:pt>
                <c:pt idx="80">
                  <c:v>163.208203639441</c:v>
                </c:pt>
                <c:pt idx="81">
                  <c:v>163.80200858697299</c:v>
                </c:pt>
                <c:pt idx="82">
                  <c:v>162.92626016122699</c:v>
                </c:pt>
                <c:pt idx="83">
                  <c:v>162.63448571039001</c:v>
                </c:pt>
                <c:pt idx="84">
                  <c:v>164.37797540380399</c:v>
                </c:pt>
                <c:pt idx="85">
                  <c:v>165.71328075895099</c:v>
                </c:pt>
                <c:pt idx="86">
                  <c:v>166.15230357392201</c:v>
                </c:pt>
                <c:pt idx="87">
                  <c:v>166.91700515967801</c:v>
                </c:pt>
                <c:pt idx="88">
                  <c:v>167.96610287485299</c:v>
                </c:pt>
                <c:pt idx="89">
                  <c:v>167.930200713933</c:v>
                </c:pt>
                <c:pt idx="90">
                  <c:v>169.51235230027399</c:v>
                </c:pt>
                <c:pt idx="91">
                  <c:v>168.91849528278999</c:v>
                </c:pt>
                <c:pt idx="92">
                  <c:v>169.45599231566899</c:v>
                </c:pt>
                <c:pt idx="93">
                  <c:v>170.57286815906801</c:v>
                </c:pt>
                <c:pt idx="94">
                  <c:v>170.70208737067</c:v>
                </c:pt>
                <c:pt idx="95">
                  <c:v>171.80993800433399</c:v>
                </c:pt>
                <c:pt idx="96">
                  <c:v>168.013762569699</c:v>
                </c:pt>
                <c:pt idx="97">
                  <c:v>153.375838189045</c:v>
                </c:pt>
                <c:pt idx="98">
                  <c:v>165.57078189166199</c:v>
                </c:pt>
                <c:pt idx="99">
                  <c:v>171.15109862249699</c:v>
                </c:pt>
                <c:pt idx="100">
                  <c:v>172.94659920239701</c:v>
                </c:pt>
                <c:pt idx="101">
                  <c:v>172.42211447230301</c:v>
                </c:pt>
                <c:pt idx="102">
                  <c:v>172.95800331773501</c:v>
                </c:pt>
                <c:pt idx="103">
                  <c:v>174.793140152018</c:v>
                </c:pt>
                <c:pt idx="104">
                  <c:v>177.12344572766301</c:v>
                </c:pt>
                <c:pt idx="105">
                  <c:v>178.72120369143599</c:v>
                </c:pt>
                <c:pt idx="106">
                  <c:v>179.218308587455</c:v>
                </c:pt>
                <c:pt idx="107">
                  <c:v>178.82221616645501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0A9-4EA6-8517-B6446DC2B02B}"/>
            </c:ext>
          </c:extLst>
        </c:ser>
        <c:ser>
          <c:idx val="1"/>
          <c:order val="2"/>
          <c:tx>
            <c:strRef>
              <c:f>'Gráfico 1'!$D$3</c:f>
              <c:strCache>
                <c:ptCount val="1"/>
                <c:pt idx="0">
                  <c:v>PIB potencial</c:v>
                </c:pt>
              </c:strCache>
            </c:strRef>
          </c:tx>
          <c:spPr>
            <a:ln w="19050">
              <a:solidFill>
                <a:srgbClr val="00ADFA"/>
              </a:solidFill>
            </a:ln>
          </c:spPr>
          <c:marker>
            <c:symbol val="none"/>
          </c:marker>
          <c:cat>
            <c:numRef>
              <c:f>'Gráfico 1'!$A$4:$A$111</c:f>
              <c:numCache>
                <c:formatCode>[$-416]mmm\-yy;@</c:formatCode>
                <c:ptCount val="108"/>
                <c:pt idx="0">
                  <c:v>35125</c:v>
                </c:pt>
                <c:pt idx="1">
                  <c:v>35217</c:v>
                </c:pt>
                <c:pt idx="2">
                  <c:v>35309</c:v>
                </c:pt>
                <c:pt idx="3">
                  <c:v>35400</c:v>
                </c:pt>
                <c:pt idx="4">
                  <c:v>35490</c:v>
                </c:pt>
                <c:pt idx="5">
                  <c:v>35582</c:v>
                </c:pt>
                <c:pt idx="6">
                  <c:v>35674</c:v>
                </c:pt>
                <c:pt idx="7">
                  <c:v>35765</c:v>
                </c:pt>
                <c:pt idx="8">
                  <c:v>35855</c:v>
                </c:pt>
                <c:pt idx="9">
                  <c:v>35947</c:v>
                </c:pt>
                <c:pt idx="10">
                  <c:v>36039</c:v>
                </c:pt>
                <c:pt idx="11">
                  <c:v>36130</c:v>
                </c:pt>
                <c:pt idx="12">
                  <c:v>36220</c:v>
                </c:pt>
                <c:pt idx="13">
                  <c:v>36312</c:v>
                </c:pt>
                <c:pt idx="14">
                  <c:v>36404</c:v>
                </c:pt>
                <c:pt idx="15">
                  <c:v>36495</c:v>
                </c:pt>
                <c:pt idx="16">
                  <c:v>36586</c:v>
                </c:pt>
                <c:pt idx="17">
                  <c:v>36678</c:v>
                </c:pt>
                <c:pt idx="18">
                  <c:v>36770</c:v>
                </c:pt>
                <c:pt idx="19">
                  <c:v>36861</c:v>
                </c:pt>
                <c:pt idx="20">
                  <c:v>36951</c:v>
                </c:pt>
                <c:pt idx="21">
                  <c:v>37043</c:v>
                </c:pt>
                <c:pt idx="22">
                  <c:v>37135</c:v>
                </c:pt>
                <c:pt idx="23">
                  <c:v>37226</c:v>
                </c:pt>
                <c:pt idx="24">
                  <c:v>37316</c:v>
                </c:pt>
                <c:pt idx="25">
                  <c:v>37408</c:v>
                </c:pt>
                <c:pt idx="26">
                  <c:v>37500</c:v>
                </c:pt>
                <c:pt idx="27">
                  <c:v>37591</c:v>
                </c:pt>
                <c:pt idx="28">
                  <c:v>37681</c:v>
                </c:pt>
                <c:pt idx="29">
                  <c:v>37773</c:v>
                </c:pt>
                <c:pt idx="30">
                  <c:v>37865</c:v>
                </c:pt>
                <c:pt idx="31">
                  <c:v>37956</c:v>
                </c:pt>
                <c:pt idx="32">
                  <c:v>38047</c:v>
                </c:pt>
                <c:pt idx="33">
                  <c:v>38139</c:v>
                </c:pt>
                <c:pt idx="34">
                  <c:v>38231</c:v>
                </c:pt>
                <c:pt idx="35">
                  <c:v>38322</c:v>
                </c:pt>
                <c:pt idx="36">
                  <c:v>38412</c:v>
                </c:pt>
                <c:pt idx="37">
                  <c:v>38504</c:v>
                </c:pt>
                <c:pt idx="38">
                  <c:v>38596</c:v>
                </c:pt>
                <c:pt idx="39">
                  <c:v>38687</c:v>
                </c:pt>
                <c:pt idx="40">
                  <c:v>38777</c:v>
                </c:pt>
                <c:pt idx="41">
                  <c:v>38869</c:v>
                </c:pt>
                <c:pt idx="42">
                  <c:v>38961</c:v>
                </c:pt>
                <c:pt idx="43">
                  <c:v>39052</c:v>
                </c:pt>
                <c:pt idx="44">
                  <c:v>39142</c:v>
                </c:pt>
                <c:pt idx="45">
                  <c:v>39234</c:v>
                </c:pt>
                <c:pt idx="46">
                  <c:v>39326</c:v>
                </c:pt>
                <c:pt idx="47">
                  <c:v>39417</c:v>
                </c:pt>
                <c:pt idx="48">
                  <c:v>39508</c:v>
                </c:pt>
                <c:pt idx="49">
                  <c:v>39600</c:v>
                </c:pt>
                <c:pt idx="50">
                  <c:v>39692</c:v>
                </c:pt>
                <c:pt idx="51">
                  <c:v>39783</c:v>
                </c:pt>
                <c:pt idx="52">
                  <c:v>39873</c:v>
                </c:pt>
                <c:pt idx="53">
                  <c:v>39965</c:v>
                </c:pt>
                <c:pt idx="54">
                  <c:v>40057</c:v>
                </c:pt>
                <c:pt idx="55">
                  <c:v>40148</c:v>
                </c:pt>
                <c:pt idx="56">
                  <c:v>40238</c:v>
                </c:pt>
                <c:pt idx="57">
                  <c:v>40330</c:v>
                </c:pt>
                <c:pt idx="58">
                  <c:v>40422</c:v>
                </c:pt>
                <c:pt idx="59">
                  <c:v>40513</c:v>
                </c:pt>
                <c:pt idx="60">
                  <c:v>40603</c:v>
                </c:pt>
                <c:pt idx="61">
                  <c:v>40695</c:v>
                </c:pt>
                <c:pt idx="62">
                  <c:v>40787</c:v>
                </c:pt>
                <c:pt idx="63">
                  <c:v>40878</c:v>
                </c:pt>
                <c:pt idx="64">
                  <c:v>40969</c:v>
                </c:pt>
                <c:pt idx="65">
                  <c:v>41061</c:v>
                </c:pt>
                <c:pt idx="66">
                  <c:v>41153</c:v>
                </c:pt>
                <c:pt idx="67">
                  <c:v>41244</c:v>
                </c:pt>
                <c:pt idx="68">
                  <c:v>41334</c:v>
                </c:pt>
                <c:pt idx="69">
                  <c:v>41426</c:v>
                </c:pt>
                <c:pt idx="70">
                  <c:v>41518</c:v>
                </c:pt>
                <c:pt idx="71">
                  <c:v>41609</c:v>
                </c:pt>
                <c:pt idx="72">
                  <c:v>41699</c:v>
                </c:pt>
                <c:pt idx="73">
                  <c:v>41791</c:v>
                </c:pt>
                <c:pt idx="74">
                  <c:v>41883</c:v>
                </c:pt>
                <c:pt idx="75">
                  <c:v>41974</c:v>
                </c:pt>
                <c:pt idx="76">
                  <c:v>42064</c:v>
                </c:pt>
                <c:pt idx="77">
                  <c:v>42156</c:v>
                </c:pt>
                <c:pt idx="78">
                  <c:v>42248</c:v>
                </c:pt>
                <c:pt idx="79">
                  <c:v>42339</c:v>
                </c:pt>
                <c:pt idx="80">
                  <c:v>42430</c:v>
                </c:pt>
                <c:pt idx="81">
                  <c:v>42522</c:v>
                </c:pt>
                <c:pt idx="82">
                  <c:v>42614</c:v>
                </c:pt>
                <c:pt idx="83">
                  <c:v>42705</c:v>
                </c:pt>
                <c:pt idx="84">
                  <c:v>42795</c:v>
                </c:pt>
                <c:pt idx="85">
                  <c:v>42887</c:v>
                </c:pt>
                <c:pt idx="86">
                  <c:v>42979</c:v>
                </c:pt>
                <c:pt idx="87">
                  <c:v>43070</c:v>
                </c:pt>
                <c:pt idx="88">
                  <c:v>43160</c:v>
                </c:pt>
                <c:pt idx="89">
                  <c:v>43252</c:v>
                </c:pt>
                <c:pt idx="90">
                  <c:v>43344</c:v>
                </c:pt>
                <c:pt idx="91">
                  <c:v>43435</c:v>
                </c:pt>
                <c:pt idx="92">
                  <c:v>43525</c:v>
                </c:pt>
                <c:pt idx="93">
                  <c:v>43617</c:v>
                </c:pt>
                <c:pt idx="94">
                  <c:v>43709</c:v>
                </c:pt>
                <c:pt idx="95">
                  <c:v>43800</c:v>
                </c:pt>
                <c:pt idx="96">
                  <c:v>43891</c:v>
                </c:pt>
                <c:pt idx="97">
                  <c:v>43983</c:v>
                </c:pt>
                <c:pt idx="98">
                  <c:v>44075</c:v>
                </c:pt>
                <c:pt idx="99">
                  <c:v>44166</c:v>
                </c:pt>
                <c:pt idx="100">
                  <c:v>44256</c:v>
                </c:pt>
                <c:pt idx="101">
                  <c:v>44348</c:v>
                </c:pt>
                <c:pt idx="102">
                  <c:v>44440</c:v>
                </c:pt>
                <c:pt idx="103">
                  <c:v>44531</c:v>
                </c:pt>
                <c:pt idx="104">
                  <c:v>44621</c:v>
                </c:pt>
                <c:pt idx="105">
                  <c:v>44713</c:v>
                </c:pt>
                <c:pt idx="106">
                  <c:v>44805</c:v>
                </c:pt>
                <c:pt idx="107">
                  <c:v>44896</c:v>
                </c:pt>
              </c:numCache>
            </c:numRef>
          </c:cat>
          <c:val>
            <c:numRef>
              <c:f>'Gráfico 1'!$D$4:$D$111</c:f>
              <c:numCache>
                <c:formatCode>#,##0.00</c:formatCode>
                <c:ptCount val="108"/>
                <c:pt idx="0">
                  <c:v>100.57795910540234</c:v>
                </c:pt>
                <c:pt idx="1">
                  <c:v>101.70263549912326</c:v>
                </c:pt>
                <c:pt idx="2">
                  <c:v>103.39910497077611</c:v>
                </c:pt>
                <c:pt idx="3">
                  <c:v>103.411177836663</c:v>
                </c:pt>
                <c:pt idx="4">
                  <c:v>104.20040998613334</c:v>
                </c:pt>
                <c:pt idx="5">
                  <c:v>104.82912294316188</c:v>
                </c:pt>
                <c:pt idx="6">
                  <c:v>105.69751483486026</c:v>
                </c:pt>
                <c:pt idx="7">
                  <c:v>106.70668894001294</c:v>
                </c:pt>
                <c:pt idx="8">
                  <c:v>106.20410370847858</c:v>
                </c:pt>
                <c:pt idx="9">
                  <c:v>107.09411998717093</c:v>
                </c:pt>
                <c:pt idx="10">
                  <c:v>107.456271105255</c:v>
                </c:pt>
                <c:pt idx="11">
                  <c:v>107.31885072825388</c:v>
                </c:pt>
                <c:pt idx="12">
                  <c:v>107.68380304933326</c:v>
                </c:pt>
                <c:pt idx="13">
                  <c:v>108.20287326028696</c:v>
                </c:pt>
                <c:pt idx="14">
                  <c:v>108.48305284870347</c:v>
                </c:pt>
                <c:pt idx="15">
                  <c:v>110.54494365348812</c:v>
                </c:pt>
                <c:pt idx="16">
                  <c:v>111.63873789479874</c:v>
                </c:pt>
                <c:pt idx="17">
                  <c:v>112.23698748748554</c:v>
                </c:pt>
                <c:pt idx="18">
                  <c:v>112.89185192482383</c:v>
                </c:pt>
                <c:pt idx="19">
                  <c:v>113.47717775012232</c:v>
                </c:pt>
                <c:pt idx="20">
                  <c:v>113.93568450848491</c:v>
                </c:pt>
                <c:pt idx="21">
                  <c:v>114.64362561345773</c:v>
                </c:pt>
                <c:pt idx="22">
                  <c:v>115.2782466351845</c:v>
                </c:pt>
                <c:pt idx="23">
                  <c:v>115.91785753187906</c:v>
                </c:pt>
                <c:pt idx="24">
                  <c:v>116.92210773286514</c:v>
                </c:pt>
                <c:pt idx="25">
                  <c:v>117.63085517226882</c:v>
                </c:pt>
                <c:pt idx="26">
                  <c:v>119.2491342683381</c:v>
                </c:pt>
                <c:pt idx="27">
                  <c:v>119.60477319802534</c:v>
                </c:pt>
                <c:pt idx="28">
                  <c:v>119.92162463138335</c:v>
                </c:pt>
                <c:pt idx="29">
                  <c:v>120.48459241032062</c:v>
                </c:pt>
                <c:pt idx="30">
                  <c:v>121.44922987664224</c:v>
                </c:pt>
                <c:pt idx="31">
                  <c:v>121.58090694822025</c:v>
                </c:pt>
                <c:pt idx="32">
                  <c:v>122.89040219545306</c:v>
                </c:pt>
                <c:pt idx="33">
                  <c:v>124.32441643620768</c:v>
                </c:pt>
                <c:pt idx="34">
                  <c:v>125.26826598998701</c:v>
                </c:pt>
                <c:pt idx="35">
                  <c:v>126.25152188927422</c:v>
                </c:pt>
                <c:pt idx="36">
                  <c:v>127.32064981923108</c:v>
                </c:pt>
                <c:pt idx="37">
                  <c:v>128.50544666748056</c:v>
                </c:pt>
                <c:pt idx="38">
                  <c:v>129.5861526699737</c:v>
                </c:pt>
                <c:pt idx="39">
                  <c:v>130.77385374225912</c:v>
                </c:pt>
                <c:pt idx="40">
                  <c:v>131.94599257483878</c:v>
                </c:pt>
                <c:pt idx="41">
                  <c:v>133.2873821460841</c:v>
                </c:pt>
                <c:pt idx="42">
                  <c:v>134.73451629015349</c:v>
                </c:pt>
                <c:pt idx="43">
                  <c:v>136.14377356141756</c:v>
                </c:pt>
                <c:pt idx="44">
                  <c:v>137.71147784990555</c:v>
                </c:pt>
                <c:pt idx="45">
                  <c:v>139.20190794899466</c:v>
                </c:pt>
                <c:pt idx="46">
                  <c:v>140.53522707965317</c:v>
                </c:pt>
                <c:pt idx="47">
                  <c:v>141.84300296305832</c:v>
                </c:pt>
                <c:pt idx="48">
                  <c:v>143.25699586315142</c:v>
                </c:pt>
                <c:pt idx="49">
                  <c:v>144.94576611388811</c:v>
                </c:pt>
                <c:pt idx="50">
                  <c:v>147.01923045575722</c:v>
                </c:pt>
                <c:pt idx="51">
                  <c:v>147.34688983221045</c:v>
                </c:pt>
                <c:pt idx="52">
                  <c:v>148.98327228716622</c:v>
                </c:pt>
                <c:pt idx="53">
                  <c:v>150.62275909604793</c:v>
                </c:pt>
                <c:pt idx="54">
                  <c:v>152.24825884162908</c:v>
                </c:pt>
                <c:pt idx="55">
                  <c:v>153.79537253849554</c:v>
                </c:pt>
                <c:pt idx="56">
                  <c:v>155.28824355423231</c:v>
                </c:pt>
                <c:pt idx="57">
                  <c:v>156.67178315749112</c:v>
                </c:pt>
                <c:pt idx="58">
                  <c:v>158.1677594112754</c:v>
                </c:pt>
                <c:pt idx="59">
                  <c:v>159.63518755786865</c:v>
                </c:pt>
                <c:pt idx="60">
                  <c:v>161.2572996140178</c:v>
                </c:pt>
                <c:pt idx="61">
                  <c:v>162.63678695397809</c:v>
                </c:pt>
                <c:pt idx="62">
                  <c:v>163.83284140761342</c:v>
                </c:pt>
                <c:pt idx="63">
                  <c:v>164.93392752085933</c:v>
                </c:pt>
                <c:pt idx="64">
                  <c:v>164.70731775864147</c:v>
                </c:pt>
                <c:pt idx="65">
                  <c:v>167.40940320062501</c:v>
                </c:pt>
                <c:pt idx="66">
                  <c:v>168.83532749807773</c:v>
                </c:pt>
                <c:pt idx="67">
                  <c:v>169.87751183989576</c:v>
                </c:pt>
                <c:pt idx="68">
                  <c:v>170.68242109790413</c:v>
                </c:pt>
                <c:pt idx="69">
                  <c:v>171.53512730369334</c:v>
                </c:pt>
                <c:pt idx="70">
                  <c:v>172.14273399853889</c:v>
                </c:pt>
                <c:pt idx="71">
                  <c:v>172.58312742078056</c:v>
                </c:pt>
                <c:pt idx="72">
                  <c:v>173.40300514198844</c:v>
                </c:pt>
                <c:pt idx="73">
                  <c:v>173.12483251464417</c:v>
                </c:pt>
                <c:pt idx="74">
                  <c:v>173.43371765728239</c:v>
                </c:pt>
                <c:pt idx="75">
                  <c:v>174.58410096703625</c:v>
                </c:pt>
                <c:pt idx="76">
                  <c:v>174.70406986085931</c:v>
                </c:pt>
                <c:pt idx="77">
                  <c:v>173.53790337240673</c:v>
                </c:pt>
                <c:pt idx="78">
                  <c:v>173.16311868878267</c:v>
                </c:pt>
                <c:pt idx="79">
                  <c:v>172.88060551078462</c:v>
                </c:pt>
                <c:pt idx="80">
                  <c:v>172.56101040329986</c:v>
                </c:pt>
                <c:pt idx="81">
                  <c:v>172.33246563595264</c:v>
                </c:pt>
                <c:pt idx="82">
                  <c:v>171.26696117021652</c:v>
                </c:pt>
                <c:pt idx="83">
                  <c:v>171.19419548462108</c:v>
                </c:pt>
                <c:pt idx="84">
                  <c:v>171.74587337143871</c:v>
                </c:pt>
                <c:pt idx="85">
                  <c:v>171.61690219443972</c:v>
                </c:pt>
                <c:pt idx="86">
                  <c:v>171.55632790286217</c:v>
                </c:pt>
                <c:pt idx="87">
                  <c:v>171.39029177500566</c:v>
                </c:pt>
                <c:pt idx="88">
                  <c:v>171.30658120841713</c:v>
                </c:pt>
                <c:pt idx="89">
                  <c:v>171.28743442873622</c:v>
                </c:pt>
                <c:pt idx="90">
                  <c:v>172.02390125865028</c:v>
                </c:pt>
                <c:pt idx="91">
                  <c:v>172.0322795425094</c:v>
                </c:pt>
                <c:pt idx="92">
                  <c:v>173.10858342595668</c:v>
                </c:pt>
                <c:pt idx="93">
                  <c:v>173.92971159280921</c:v>
                </c:pt>
                <c:pt idx="94">
                  <c:v>173.61888463249593</c:v>
                </c:pt>
                <c:pt idx="95">
                  <c:v>174.60359553285974</c:v>
                </c:pt>
                <c:pt idx="96">
                  <c:v>174.10752597896268</c:v>
                </c:pt>
                <c:pt idx="97">
                  <c:v>172.7205385011768</c:v>
                </c:pt>
                <c:pt idx="98">
                  <c:v>174.43192361110619</c:v>
                </c:pt>
                <c:pt idx="99">
                  <c:v>175.39567393164273</c:v>
                </c:pt>
                <c:pt idx="100">
                  <c:v>175.90174857851608</c:v>
                </c:pt>
                <c:pt idx="101">
                  <c:v>176.04871806443026</c:v>
                </c:pt>
                <c:pt idx="102">
                  <c:v>176.48775848748471</c:v>
                </c:pt>
                <c:pt idx="103">
                  <c:v>177.18513953575064</c:v>
                </c:pt>
                <c:pt idx="104">
                  <c:v>177.97773887425947</c:v>
                </c:pt>
                <c:pt idx="105">
                  <c:v>178.36447474195208</c:v>
                </c:pt>
                <c:pt idx="106">
                  <c:v>178.73572213768327</c:v>
                </c:pt>
                <c:pt idx="107">
                  <c:v>179.01913721739413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0A9-4EA6-8517-B6446DC2B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1507680"/>
        <c:axId val="601506112"/>
      </c:lineChart>
      <c:lineChart>
        <c:grouping val="standard"/>
        <c:varyColors val="0"/>
        <c:ser>
          <c:idx val="6"/>
          <c:order val="0"/>
          <c:tx>
            <c:strRef>
              <c:f>'Gráfico 1'!$B$3</c:f>
              <c:strCache>
                <c:ptCount val="1"/>
                <c:pt idx="0">
                  <c:v>Hiato</c:v>
                </c:pt>
              </c:strCache>
            </c:strRef>
          </c:tx>
          <c:spPr>
            <a:ln w="19050">
              <a:solidFill>
                <a:srgbClr val="005D89"/>
              </a:solidFill>
            </a:ln>
          </c:spPr>
          <c:marker>
            <c:symbol val="none"/>
          </c:marker>
          <c:cat>
            <c:numRef>
              <c:f>'Gráfico 1'!$A$4:$A$111</c:f>
              <c:numCache>
                <c:formatCode>[$-416]mmm\-yy;@</c:formatCode>
                <c:ptCount val="108"/>
                <c:pt idx="0">
                  <c:v>35125</c:v>
                </c:pt>
                <c:pt idx="1">
                  <c:v>35217</c:v>
                </c:pt>
                <c:pt idx="2">
                  <c:v>35309</c:v>
                </c:pt>
                <c:pt idx="3">
                  <c:v>35400</c:v>
                </c:pt>
                <c:pt idx="4">
                  <c:v>35490</c:v>
                </c:pt>
                <c:pt idx="5">
                  <c:v>35582</c:v>
                </c:pt>
                <c:pt idx="6">
                  <c:v>35674</c:v>
                </c:pt>
                <c:pt idx="7">
                  <c:v>35765</c:v>
                </c:pt>
                <c:pt idx="8">
                  <c:v>35855</c:v>
                </c:pt>
                <c:pt idx="9">
                  <c:v>35947</c:v>
                </c:pt>
                <c:pt idx="10">
                  <c:v>36039</c:v>
                </c:pt>
                <c:pt idx="11">
                  <c:v>36130</c:v>
                </c:pt>
                <c:pt idx="12">
                  <c:v>36220</c:v>
                </c:pt>
                <c:pt idx="13">
                  <c:v>36312</c:v>
                </c:pt>
                <c:pt idx="14">
                  <c:v>36404</c:v>
                </c:pt>
                <c:pt idx="15">
                  <c:v>36495</c:v>
                </c:pt>
                <c:pt idx="16">
                  <c:v>36586</c:v>
                </c:pt>
                <c:pt idx="17">
                  <c:v>36678</c:v>
                </c:pt>
                <c:pt idx="18">
                  <c:v>36770</c:v>
                </c:pt>
                <c:pt idx="19">
                  <c:v>36861</c:v>
                </c:pt>
                <c:pt idx="20">
                  <c:v>36951</c:v>
                </c:pt>
                <c:pt idx="21">
                  <c:v>37043</c:v>
                </c:pt>
                <c:pt idx="22">
                  <c:v>37135</c:v>
                </c:pt>
                <c:pt idx="23">
                  <c:v>37226</c:v>
                </c:pt>
                <c:pt idx="24">
                  <c:v>37316</c:v>
                </c:pt>
                <c:pt idx="25">
                  <c:v>37408</c:v>
                </c:pt>
                <c:pt idx="26">
                  <c:v>37500</c:v>
                </c:pt>
                <c:pt idx="27">
                  <c:v>37591</c:v>
                </c:pt>
                <c:pt idx="28">
                  <c:v>37681</c:v>
                </c:pt>
                <c:pt idx="29">
                  <c:v>37773</c:v>
                </c:pt>
                <c:pt idx="30">
                  <c:v>37865</c:v>
                </c:pt>
                <c:pt idx="31">
                  <c:v>37956</c:v>
                </c:pt>
                <c:pt idx="32">
                  <c:v>38047</c:v>
                </c:pt>
                <c:pt idx="33">
                  <c:v>38139</c:v>
                </c:pt>
                <c:pt idx="34">
                  <c:v>38231</c:v>
                </c:pt>
                <c:pt idx="35">
                  <c:v>38322</c:v>
                </c:pt>
                <c:pt idx="36">
                  <c:v>38412</c:v>
                </c:pt>
                <c:pt idx="37">
                  <c:v>38504</c:v>
                </c:pt>
                <c:pt idx="38">
                  <c:v>38596</c:v>
                </c:pt>
                <c:pt idx="39">
                  <c:v>38687</c:v>
                </c:pt>
                <c:pt idx="40">
                  <c:v>38777</c:v>
                </c:pt>
                <c:pt idx="41">
                  <c:v>38869</c:v>
                </c:pt>
                <c:pt idx="42">
                  <c:v>38961</c:v>
                </c:pt>
                <c:pt idx="43">
                  <c:v>39052</c:v>
                </c:pt>
                <c:pt idx="44">
                  <c:v>39142</c:v>
                </c:pt>
                <c:pt idx="45">
                  <c:v>39234</c:v>
                </c:pt>
                <c:pt idx="46">
                  <c:v>39326</c:v>
                </c:pt>
                <c:pt idx="47">
                  <c:v>39417</c:v>
                </c:pt>
                <c:pt idx="48">
                  <c:v>39508</c:v>
                </c:pt>
                <c:pt idx="49">
                  <c:v>39600</c:v>
                </c:pt>
                <c:pt idx="50">
                  <c:v>39692</c:v>
                </c:pt>
                <c:pt idx="51">
                  <c:v>39783</c:v>
                </c:pt>
                <c:pt idx="52">
                  <c:v>39873</c:v>
                </c:pt>
                <c:pt idx="53">
                  <c:v>39965</c:v>
                </c:pt>
                <c:pt idx="54">
                  <c:v>40057</c:v>
                </c:pt>
                <c:pt idx="55">
                  <c:v>40148</c:v>
                </c:pt>
                <c:pt idx="56">
                  <c:v>40238</c:v>
                </c:pt>
                <c:pt idx="57">
                  <c:v>40330</c:v>
                </c:pt>
                <c:pt idx="58">
                  <c:v>40422</c:v>
                </c:pt>
                <c:pt idx="59">
                  <c:v>40513</c:v>
                </c:pt>
                <c:pt idx="60">
                  <c:v>40603</c:v>
                </c:pt>
                <c:pt idx="61">
                  <c:v>40695</c:v>
                </c:pt>
                <c:pt idx="62">
                  <c:v>40787</c:v>
                </c:pt>
                <c:pt idx="63">
                  <c:v>40878</c:v>
                </c:pt>
                <c:pt idx="64">
                  <c:v>40969</c:v>
                </c:pt>
                <c:pt idx="65">
                  <c:v>41061</c:v>
                </c:pt>
                <c:pt idx="66">
                  <c:v>41153</c:v>
                </c:pt>
                <c:pt idx="67">
                  <c:v>41244</c:v>
                </c:pt>
                <c:pt idx="68">
                  <c:v>41334</c:v>
                </c:pt>
                <c:pt idx="69">
                  <c:v>41426</c:v>
                </c:pt>
                <c:pt idx="70">
                  <c:v>41518</c:v>
                </c:pt>
                <c:pt idx="71">
                  <c:v>41609</c:v>
                </c:pt>
                <c:pt idx="72">
                  <c:v>41699</c:v>
                </c:pt>
                <c:pt idx="73">
                  <c:v>41791</c:v>
                </c:pt>
                <c:pt idx="74">
                  <c:v>41883</c:v>
                </c:pt>
                <c:pt idx="75">
                  <c:v>41974</c:v>
                </c:pt>
                <c:pt idx="76">
                  <c:v>42064</c:v>
                </c:pt>
                <c:pt idx="77">
                  <c:v>42156</c:v>
                </c:pt>
                <c:pt idx="78">
                  <c:v>42248</c:v>
                </c:pt>
                <c:pt idx="79">
                  <c:v>42339</c:v>
                </c:pt>
                <c:pt idx="80">
                  <c:v>42430</c:v>
                </c:pt>
                <c:pt idx="81">
                  <c:v>42522</c:v>
                </c:pt>
                <c:pt idx="82">
                  <c:v>42614</c:v>
                </c:pt>
                <c:pt idx="83">
                  <c:v>42705</c:v>
                </c:pt>
                <c:pt idx="84">
                  <c:v>42795</c:v>
                </c:pt>
                <c:pt idx="85">
                  <c:v>42887</c:v>
                </c:pt>
                <c:pt idx="86">
                  <c:v>42979</c:v>
                </c:pt>
                <c:pt idx="87">
                  <c:v>43070</c:v>
                </c:pt>
                <c:pt idx="88">
                  <c:v>43160</c:v>
                </c:pt>
                <c:pt idx="89">
                  <c:v>43252</c:v>
                </c:pt>
                <c:pt idx="90">
                  <c:v>43344</c:v>
                </c:pt>
                <c:pt idx="91">
                  <c:v>43435</c:v>
                </c:pt>
                <c:pt idx="92">
                  <c:v>43525</c:v>
                </c:pt>
                <c:pt idx="93">
                  <c:v>43617</c:v>
                </c:pt>
                <c:pt idx="94">
                  <c:v>43709</c:v>
                </c:pt>
                <c:pt idx="95">
                  <c:v>43800</c:v>
                </c:pt>
                <c:pt idx="96">
                  <c:v>43891</c:v>
                </c:pt>
                <c:pt idx="97">
                  <c:v>43983</c:v>
                </c:pt>
                <c:pt idx="98">
                  <c:v>44075</c:v>
                </c:pt>
                <c:pt idx="99">
                  <c:v>44166</c:v>
                </c:pt>
                <c:pt idx="100">
                  <c:v>44256</c:v>
                </c:pt>
                <c:pt idx="101">
                  <c:v>44348</c:v>
                </c:pt>
                <c:pt idx="102">
                  <c:v>44440</c:v>
                </c:pt>
                <c:pt idx="103">
                  <c:v>44531</c:v>
                </c:pt>
                <c:pt idx="104">
                  <c:v>44621</c:v>
                </c:pt>
                <c:pt idx="105">
                  <c:v>44713</c:v>
                </c:pt>
                <c:pt idx="106">
                  <c:v>44805</c:v>
                </c:pt>
                <c:pt idx="107">
                  <c:v>44896</c:v>
                </c:pt>
              </c:numCache>
            </c:numRef>
          </c:cat>
          <c:val>
            <c:numRef>
              <c:f>'Gráfico 1'!$B$4:$B$111</c:f>
              <c:numCache>
                <c:formatCode>0.0%</c:formatCode>
                <c:ptCount val="108"/>
                <c:pt idx="0">
                  <c:v>-1.1299999999999999E-2</c:v>
                </c:pt>
                <c:pt idx="1">
                  <c:v>-1.11E-2</c:v>
                </c:pt>
                <c:pt idx="2">
                  <c:v>8.8999999999999999E-3</c:v>
                </c:pt>
                <c:pt idx="3">
                  <c:v>-8.9999999999999998E-4</c:v>
                </c:pt>
                <c:pt idx="4">
                  <c:v>1.9E-3</c:v>
                </c:pt>
                <c:pt idx="5">
                  <c:v>1.2999999999999999E-3</c:v>
                </c:pt>
                <c:pt idx="6">
                  <c:v>5.5000000000000005E-3</c:v>
                </c:pt>
                <c:pt idx="7">
                  <c:v>4.3E-3</c:v>
                </c:pt>
                <c:pt idx="8">
                  <c:v>-1.0800000000000001E-2</c:v>
                </c:pt>
                <c:pt idx="9">
                  <c:v>-2.5000000000000001E-3</c:v>
                </c:pt>
                <c:pt idx="10">
                  <c:v>-5.8999999999999999E-3</c:v>
                </c:pt>
                <c:pt idx="11">
                  <c:v>-1.61E-2</c:v>
                </c:pt>
                <c:pt idx="12">
                  <c:v>-1.7600000000000001E-2</c:v>
                </c:pt>
                <c:pt idx="13">
                  <c:v>-1.7299999999999999E-2</c:v>
                </c:pt>
                <c:pt idx="14">
                  <c:v>-1.9699999999999999E-2</c:v>
                </c:pt>
                <c:pt idx="15">
                  <c:v>-2.4399999999999998E-2</c:v>
                </c:pt>
                <c:pt idx="16">
                  <c:v>-2.3700000000000002E-2</c:v>
                </c:pt>
                <c:pt idx="17">
                  <c:v>-1.5300000000000001E-2</c:v>
                </c:pt>
                <c:pt idx="18">
                  <c:v>-9.4999999999999998E-3</c:v>
                </c:pt>
                <c:pt idx="19">
                  <c:v>-2.5999999999999999E-3</c:v>
                </c:pt>
                <c:pt idx="20">
                  <c:v>-2.7000000000000001E-3</c:v>
                </c:pt>
                <c:pt idx="21">
                  <c:v>-1.38E-2</c:v>
                </c:pt>
                <c:pt idx="22">
                  <c:v>-2.4399999999999998E-2</c:v>
                </c:pt>
                <c:pt idx="23">
                  <c:v>-3.2500000000000001E-2</c:v>
                </c:pt>
                <c:pt idx="24">
                  <c:v>-1.7500000000000002E-2</c:v>
                </c:pt>
                <c:pt idx="25">
                  <c:v>-2.0199999999999999E-2</c:v>
                </c:pt>
                <c:pt idx="26">
                  <c:v>-2.0400000000000001E-2</c:v>
                </c:pt>
                <c:pt idx="27">
                  <c:v>-1.3500000000000002E-2</c:v>
                </c:pt>
                <c:pt idx="28">
                  <c:v>-2.0499999999999997E-2</c:v>
                </c:pt>
                <c:pt idx="29">
                  <c:v>-3.3099999999999997E-2</c:v>
                </c:pt>
                <c:pt idx="30">
                  <c:v>-3.1800000000000002E-2</c:v>
                </c:pt>
                <c:pt idx="31">
                  <c:v>-2.29E-2</c:v>
                </c:pt>
                <c:pt idx="32">
                  <c:v>-0.02</c:v>
                </c:pt>
                <c:pt idx="33">
                  <c:v>-4.3E-3</c:v>
                </c:pt>
                <c:pt idx="34">
                  <c:v>5.9999999999999995E-4</c:v>
                </c:pt>
                <c:pt idx="35">
                  <c:v>2.9999999999999997E-4</c:v>
                </c:pt>
                <c:pt idx="36">
                  <c:v>1E-4</c:v>
                </c:pt>
                <c:pt idx="37">
                  <c:v>2.5999999999999999E-3</c:v>
                </c:pt>
                <c:pt idx="38">
                  <c:v>-1.21E-2</c:v>
                </c:pt>
                <c:pt idx="39">
                  <c:v>-8.8999999999999999E-3</c:v>
                </c:pt>
                <c:pt idx="40">
                  <c:v>-1.4000000000000002E-3</c:v>
                </c:pt>
                <c:pt idx="41">
                  <c:v>-8.3999999999999995E-3</c:v>
                </c:pt>
                <c:pt idx="42">
                  <c:v>-3.0999999999999999E-3</c:v>
                </c:pt>
                <c:pt idx="43">
                  <c:v>-1.8E-3</c:v>
                </c:pt>
                <c:pt idx="44">
                  <c:v>5.7999999999999996E-3</c:v>
                </c:pt>
                <c:pt idx="45">
                  <c:v>1.1599999999999999E-2</c:v>
                </c:pt>
                <c:pt idx="46">
                  <c:v>1.2E-2</c:v>
                </c:pt>
                <c:pt idx="47">
                  <c:v>1.8200000000000001E-2</c:v>
                </c:pt>
                <c:pt idx="48">
                  <c:v>2.0499999999999997E-2</c:v>
                </c:pt>
                <c:pt idx="49">
                  <c:v>2.98E-2</c:v>
                </c:pt>
                <c:pt idx="50">
                  <c:v>3.1400000000000004E-2</c:v>
                </c:pt>
                <c:pt idx="51">
                  <c:v>-9.7000000000000003E-3</c:v>
                </c:pt>
                <c:pt idx="52">
                  <c:v>-3.4500000000000003E-2</c:v>
                </c:pt>
                <c:pt idx="53">
                  <c:v>-2.76E-2</c:v>
                </c:pt>
                <c:pt idx="54">
                  <c:v>-1.54E-2</c:v>
                </c:pt>
                <c:pt idx="55">
                  <c:v>-2.9999999999999997E-4</c:v>
                </c:pt>
                <c:pt idx="56">
                  <c:v>1.0800000000000001E-2</c:v>
                </c:pt>
                <c:pt idx="57">
                  <c:v>1.44E-2</c:v>
                </c:pt>
                <c:pt idx="58">
                  <c:v>1.38E-2</c:v>
                </c:pt>
                <c:pt idx="59">
                  <c:v>1.8600000000000002E-2</c:v>
                </c:pt>
                <c:pt idx="60">
                  <c:v>2.2200000000000001E-2</c:v>
                </c:pt>
                <c:pt idx="61">
                  <c:v>2.3599999999999999E-2</c:v>
                </c:pt>
                <c:pt idx="62">
                  <c:v>1.3999999999999999E-2</c:v>
                </c:pt>
                <c:pt idx="63">
                  <c:v>1.5900000000000001E-2</c:v>
                </c:pt>
                <c:pt idx="64">
                  <c:v>3.3E-3</c:v>
                </c:pt>
                <c:pt idx="65">
                  <c:v>4.7999999999999996E-3</c:v>
                </c:pt>
                <c:pt idx="66">
                  <c:v>1.34E-2</c:v>
                </c:pt>
                <c:pt idx="67">
                  <c:v>7.4000000000000003E-3</c:v>
                </c:pt>
                <c:pt idx="68">
                  <c:v>7.7000000000000002E-3</c:v>
                </c:pt>
                <c:pt idx="69">
                  <c:v>1.7500000000000002E-2</c:v>
                </c:pt>
                <c:pt idx="70">
                  <c:v>1.84E-2</c:v>
                </c:pt>
                <c:pt idx="71">
                  <c:v>1.72E-2</c:v>
                </c:pt>
                <c:pt idx="72">
                  <c:v>2.0899999999999998E-2</c:v>
                </c:pt>
                <c:pt idx="73">
                  <c:v>7.4999999999999997E-3</c:v>
                </c:pt>
                <c:pt idx="74">
                  <c:v>5.3E-3</c:v>
                </c:pt>
                <c:pt idx="75">
                  <c:v>3.8E-3</c:v>
                </c:pt>
                <c:pt idx="76">
                  <c:v>-5.0000000000000001E-3</c:v>
                </c:pt>
                <c:pt idx="77">
                  <c:v>-2.1899999999999999E-2</c:v>
                </c:pt>
                <c:pt idx="78">
                  <c:v>-3.56E-2</c:v>
                </c:pt>
                <c:pt idx="79">
                  <c:v>-4.1599999999999998E-2</c:v>
                </c:pt>
                <c:pt idx="80">
                  <c:v>-5.4199999999999998E-2</c:v>
                </c:pt>
                <c:pt idx="81">
                  <c:v>-4.9500000000000002E-2</c:v>
                </c:pt>
                <c:pt idx="82">
                  <c:v>-4.87E-2</c:v>
                </c:pt>
                <c:pt idx="83">
                  <c:v>-0.05</c:v>
                </c:pt>
                <c:pt idx="84">
                  <c:v>-4.2900000000000001E-2</c:v>
                </c:pt>
                <c:pt idx="85">
                  <c:v>-3.44E-2</c:v>
                </c:pt>
                <c:pt idx="86">
                  <c:v>-3.15E-2</c:v>
                </c:pt>
                <c:pt idx="87">
                  <c:v>-2.6099999999999998E-2</c:v>
                </c:pt>
                <c:pt idx="88">
                  <c:v>-1.95E-2</c:v>
                </c:pt>
                <c:pt idx="89">
                  <c:v>-1.9599999999999999E-2</c:v>
                </c:pt>
                <c:pt idx="90">
                  <c:v>-1.46E-2</c:v>
                </c:pt>
                <c:pt idx="91">
                  <c:v>-1.8100000000000002E-2</c:v>
                </c:pt>
                <c:pt idx="92">
                  <c:v>-2.1099999999999997E-2</c:v>
                </c:pt>
                <c:pt idx="93">
                  <c:v>-1.9299999999999998E-2</c:v>
                </c:pt>
                <c:pt idx="94">
                  <c:v>-1.6799999999999999E-2</c:v>
                </c:pt>
                <c:pt idx="95">
                  <c:v>-1.6E-2</c:v>
                </c:pt>
                <c:pt idx="96">
                  <c:v>-3.5000000000000003E-2</c:v>
                </c:pt>
                <c:pt idx="97">
                  <c:v>-0.11199999999999999</c:v>
                </c:pt>
                <c:pt idx="98">
                  <c:v>-5.0799999999999998E-2</c:v>
                </c:pt>
                <c:pt idx="99">
                  <c:v>-2.4199999999999999E-2</c:v>
                </c:pt>
                <c:pt idx="100">
                  <c:v>-1.6799999999999999E-2</c:v>
                </c:pt>
                <c:pt idx="101">
                  <c:v>-2.06E-2</c:v>
                </c:pt>
                <c:pt idx="102">
                  <c:v>-0.02</c:v>
                </c:pt>
                <c:pt idx="103">
                  <c:v>-1.3500000000000002E-2</c:v>
                </c:pt>
                <c:pt idx="104">
                  <c:v>-4.7999999999999996E-3</c:v>
                </c:pt>
                <c:pt idx="105">
                  <c:v>2E-3</c:v>
                </c:pt>
                <c:pt idx="106">
                  <c:v>2.7000000000000001E-3</c:v>
                </c:pt>
                <c:pt idx="107">
                  <c:v>-1.1000000000000001E-3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D0A9-4EA6-8517-B6446DC2B02B}"/>
            </c:ext>
          </c:extLst>
        </c:ser>
        <c:ser>
          <c:idx val="2"/>
          <c:order val="3"/>
          <c:tx>
            <c:strRef>
              <c:f>'Gráfico 1'!$E$3</c:f>
              <c:strCache>
                <c:ptCount val="1"/>
                <c:pt idx="0">
                  <c:v>Eixo 0%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'Gráfico 1'!$A$4:$A$111</c:f>
              <c:numCache>
                <c:formatCode>[$-416]mmm\-yy;@</c:formatCode>
                <c:ptCount val="108"/>
                <c:pt idx="0">
                  <c:v>35125</c:v>
                </c:pt>
                <c:pt idx="1">
                  <c:v>35217</c:v>
                </c:pt>
                <c:pt idx="2">
                  <c:v>35309</c:v>
                </c:pt>
                <c:pt idx="3">
                  <c:v>35400</c:v>
                </c:pt>
                <c:pt idx="4">
                  <c:v>35490</c:v>
                </c:pt>
                <c:pt idx="5">
                  <c:v>35582</c:v>
                </c:pt>
                <c:pt idx="6">
                  <c:v>35674</c:v>
                </c:pt>
                <c:pt idx="7">
                  <c:v>35765</c:v>
                </c:pt>
                <c:pt idx="8">
                  <c:v>35855</c:v>
                </c:pt>
                <c:pt idx="9">
                  <c:v>35947</c:v>
                </c:pt>
                <c:pt idx="10">
                  <c:v>36039</c:v>
                </c:pt>
                <c:pt idx="11">
                  <c:v>36130</c:v>
                </c:pt>
                <c:pt idx="12">
                  <c:v>36220</c:v>
                </c:pt>
                <c:pt idx="13">
                  <c:v>36312</c:v>
                </c:pt>
                <c:pt idx="14">
                  <c:v>36404</c:v>
                </c:pt>
                <c:pt idx="15">
                  <c:v>36495</c:v>
                </c:pt>
                <c:pt idx="16">
                  <c:v>36586</c:v>
                </c:pt>
                <c:pt idx="17">
                  <c:v>36678</c:v>
                </c:pt>
                <c:pt idx="18">
                  <c:v>36770</c:v>
                </c:pt>
                <c:pt idx="19">
                  <c:v>36861</c:v>
                </c:pt>
                <c:pt idx="20">
                  <c:v>36951</c:v>
                </c:pt>
                <c:pt idx="21">
                  <c:v>37043</c:v>
                </c:pt>
                <c:pt idx="22">
                  <c:v>37135</c:v>
                </c:pt>
                <c:pt idx="23">
                  <c:v>37226</c:v>
                </c:pt>
                <c:pt idx="24">
                  <c:v>37316</c:v>
                </c:pt>
                <c:pt idx="25">
                  <c:v>37408</c:v>
                </c:pt>
                <c:pt idx="26">
                  <c:v>37500</c:v>
                </c:pt>
                <c:pt idx="27">
                  <c:v>37591</c:v>
                </c:pt>
                <c:pt idx="28">
                  <c:v>37681</c:v>
                </c:pt>
                <c:pt idx="29">
                  <c:v>37773</c:v>
                </c:pt>
                <c:pt idx="30">
                  <c:v>37865</c:v>
                </c:pt>
                <c:pt idx="31">
                  <c:v>37956</c:v>
                </c:pt>
                <c:pt idx="32">
                  <c:v>38047</c:v>
                </c:pt>
                <c:pt idx="33">
                  <c:v>38139</c:v>
                </c:pt>
                <c:pt idx="34">
                  <c:v>38231</c:v>
                </c:pt>
                <c:pt idx="35">
                  <c:v>38322</c:v>
                </c:pt>
                <c:pt idx="36">
                  <c:v>38412</c:v>
                </c:pt>
                <c:pt idx="37">
                  <c:v>38504</c:v>
                </c:pt>
                <c:pt idx="38">
                  <c:v>38596</c:v>
                </c:pt>
                <c:pt idx="39">
                  <c:v>38687</c:v>
                </c:pt>
                <c:pt idx="40">
                  <c:v>38777</c:v>
                </c:pt>
                <c:pt idx="41">
                  <c:v>38869</c:v>
                </c:pt>
                <c:pt idx="42">
                  <c:v>38961</c:v>
                </c:pt>
                <c:pt idx="43">
                  <c:v>39052</c:v>
                </c:pt>
                <c:pt idx="44">
                  <c:v>39142</c:v>
                </c:pt>
                <c:pt idx="45">
                  <c:v>39234</c:v>
                </c:pt>
                <c:pt idx="46">
                  <c:v>39326</c:v>
                </c:pt>
                <c:pt idx="47">
                  <c:v>39417</c:v>
                </c:pt>
                <c:pt idx="48">
                  <c:v>39508</c:v>
                </c:pt>
                <c:pt idx="49">
                  <c:v>39600</c:v>
                </c:pt>
                <c:pt idx="50">
                  <c:v>39692</c:v>
                </c:pt>
                <c:pt idx="51">
                  <c:v>39783</c:v>
                </c:pt>
                <c:pt idx="52">
                  <c:v>39873</c:v>
                </c:pt>
                <c:pt idx="53">
                  <c:v>39965</c:v>
                </c:pt>
                <c:pt idx="54">
                  <c:v>40057</c:v>
                </c:pt>
                <c:pt idx="55">
                  <c:v>40148</c:v>
                </c:pt>
                <c:pt idx="56">
                  <c:v>40238</c:v>
                </c:pt>
                <c:pt idx="57">
                  <c:v>40330</c:v>
                </c:pt>
                <c:pt idx="58">
                  <c:v>40422</c:v>
                </c:pt>
                <c:pt idx="59">
                  <c:v>40513</c:v>
                </c:pt>
                <c:pt idx="60">
                  <c:v>40603</c:v>
                </c:pt>
                <c:pt idx="61">
                  <c:v>40695</c:v>
                </c:pt>
                <c:pt idx="62">
                  <c:v>40787</c:v>
                </c:pt>
                <c:pt idx="63">
                  <c:v>40878</c:v>
                </c:pt>
                <c:pt idx="64">
                  <c:v>40969</c:v>
                </c:pt>
                <c:pt idx="65">
                  <c:v>41061</c:v>
                </c:pt>
                <c:pt idx="66">
                  <c:v>41153</c:v>
                </c:pt>
                <c:pt idx="67">
                  <c:v>41244</c:v>
                </c:pt>
                <c:pt idx="68">
                  <c:v>41334</c:v>
                </c:pt>
                <c:pt idx="69">
                  <c:v>41426</c:v>
                </c:pt>
                <c:pt idx="70">
                  <c:v>41518</c:v>
                </c:pt>
                <c:pt idx="71">
                  <c:v>41609</c:v>
                </c:pt>
                <c:pt idx="72">
                  <c:v>41699</c:v>
                </c:pt>
                <c:pt idx="73">
                  <c:v>41791</c:v>
                </c:pt>
                <c:pt idx="74">
                  <c:v>41883</c:v>
                </c:pt>
                <c:pt idx="75">
                  <c:v>41974</c:v>
                </c:pt>
                <c:pt idx="76">
                  <c:v>42064</c:v>
                </c:pt>
                <c:pt idx="77">
                  <c:v>42156</c:v>
                </c:pt>
                <c:pt idx="78">
                  <c:v>42248</c:v>
                </c:pt>
                <c:pt idx="79">
                  <c:v>42339</c:v>
                </c:pt>
                <c:pt idx="80">
                  <c:v>42430</c:v>
                </c:pt>
                <c:pt idx="81">
                  <c:v>42522</c:v>
                </c:pt>
                <c:pt idx="82">
                  <c:v>42614</c:v>
                </c:pt>
                <c:pt idx="83">
                  <c:v>42705</c:v>
                </c:pt>
                <c:pt idx="84">
                  <c:v>42795</c:v>
                </c:pt>
                <c:pt idx="85">
                  <c:v>42887</c:v>
                </c:pt>
                <c:pt idx="86">
                  <c:v>42979</c:v>
                </c:pt>
                <c:pt idx="87">
                  <c:v>43070</c:v>
                </c:pt>
                <c:pt idx="88">
                  <c:v>43160</c:v>
                </c:pt>
                <c:pt idx="89">
                  <c:v>43252</c:v>
                </c:pt>
                <c:pt idx="90">
                  <c:v>43344</c:v>
                </c:pt>
                <c:pt idx="91">
                  <c:v>43435</c:v>
                </c:pt>
                <c:pt idx="92">
                  <c:v>43525</c:v>
                </c:pt>
                <c:pt idx="93">
                  <c:v>43617</c:v>
                </c:pt>
                <c:pt idx="94">
                  <c:v>43709</c:v>
                </c:pt>
                <c:pt idx="95">
                  <c:v>43800</c:v>
                </c:pt>
                <c:pt idx="96">
                  <c:v>43891</c:v>
                </c:pt>
                <c:pt idx="97">
                  <c:v>43983</c:v>
                </c:pt>
                <c:pt idx="98">
                  <c:v>44075</c:v>
                </c:pt>
                <c:pt idx="99">
                  <c:v>44166</c:v>
                </c:pt>
                <c:pt idx="100">
                  <c:v>44256</c:v>
                </c:pt>
                <c:pt idx="101">
                  <c:v>44348</c:v>
                </c:pt>
                <c:pt idx="102">
                  <c:v>44440</c:v>
                </c:pt>
                <c:pt idx="103">
                  <c:v>44531</c:v>
                </c:pt>
                <c:pt idx="104">
                  <c:v>44621</c:v>
                </c:pt>
                <c:pt idx="105">
                  <c:v>44713</c:v>
                </c:pt>
                <c:pt idx="106">
                  <c:v>44805</c:v>
                </c:pt>
                <c:pt idx="107">
                  <c:v>44896</c:v>
                </c:pt>
              </c:numCache>
            </c:numRef>
          </c:cat>
          <c:val>
            <c:numRef>
              <c:f>'Gráfico 1'!$E$4:$E$111</c:f>
              <c:numCache>
                <c:formatCode>0.0%</c:formatCode>
                <c:ptCount val="10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FF8-4DE5-A9F2-6DB297915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3919808"/>
        <c:axId val="601508072"/>
      </c:lineChart>
      <c:dateAx>
        <c:axId val="601507680"/>
        <c:scaling>
          <c:orientation val="minMax"/>
        </c:scaling>
        <c:delete val="0"/>
        <c:axPos val="b"/>
        <c:numFmt formatCode="[$-416]mmm\-yy;@" sourceLinked="0"/>
        <c:majorTickMark val="out"/>
        <c:minorTickMark val="none"/>
        <c:tickLblPos val="low"/>
        <c:spPr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601506112"/>
        <c:crosses val="autoZero"/>
        <c:auto val="1"/>
        <c:lblOffset val="100"/>
        <c:baseTimeUnit val="months"/>
        <c:majorUnit val="24"/>
        <c:majorTimeUnit val="months"/>
      </c:dateAx>
      <c:valAx>
        <c:axId val="601506112"/>
        <c:scaling>
          <c:orientation val="minMax"/>
        </c:scaling>
        <c:delete val="0"/>
        <c:axPos val="l"/>
        <c:majorGridlines>
          <c:spPr>
            <a:ln>
              <a:solidFill>
                <a:srgbClr val="D9D9D9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PIB EFETIVO E PIB POTENCIAL</a:t>
                </a:r>
              </a:p>
              <a:p>
                <a:pPr>
                  <a:defRPr/>
                </a:pPr>
                <a:r>
                  <a:rPr lang="pt-BR"/>
                  <a:t>(NÚMERO-ÍNDICE)</a:t>
                </a:r>
                <a:endParaRPr lang="en-US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crossAx val="601507680"/>
        <c:crosses val="autoZero"/>
        <c:crossBetween val="between"/>
      </c:valAx>
      <c:valAx>
        <c:axId val="601508072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HIATO DO PRODUTO </a:t>
                </a:r>
              </a:p>
              <a:p>
                <a:pPr>
                  <a:defRPr/>
                </a:pPr>
                <a:r>
                  <a:rPr lang="pt-BR"/>
                  <a:t>(% PIB POTENCIAL)</a:t>
                </a:r>
                <a:endParaRPr lang="en-US"/>
              </a:p>
            </c:rich>
          </c:tx>
          <c:layout/>
          <c:overlay val="0"/>
        </c:title>
        <c:numFmt formatCode="0.0%" sourceLinked="0"/>
        <c:majorTickMark val="out"/>
        <c:minorTickMark val="none"/>
        <c:tickLblPos val="nextTo"/>
        <c:crossAx val="603919808"/>
        <c:crosses val="max"/>
        <c:crossBetween val="between"/>
        <c:majorUnit val="2.0000000000000004E-2"/>
      </c:valAx>
      <c:dateAx>
        <c:axId val="603919808"/>
        <c:scaling>
          <c:orientation val="minMax"/>
        </c:scaling>
        <c:delete val="1"/>
        <c:axPos val="b"/>
        <c:numFmt formatCode="[$-416]mmm\-yy;@" sourceLinked="1"/>
        <c:majorTickMark val="out"/>
        <c:minorTickMark val="none"/>
        <c:tickLblPos val="nextTo"/>
        <c:crossAx val="601508072"/>
        <c:crosses val="autoZero"/>
        <c:auto val="1"/>
        <c:lblOffset val="100"/>
        <c:baseTimeUnit val="months"/>
      </c:dateAx>
      <c:spPr>
        <a:ln>
          <a:solidFill>
            <a:schemeClr val="bg1">
              <a:lumMod val="95000"/>
            </a:schemeClr>
          </a:solidFill>
        </a:ln>
      </c:spPr>
    </c:plotArea>
    <c:legend>
      <c:legendPos val="b"/>
      <c:layout>
        <c:manualLayout>
          <c:xMode val="edge"/>
          <c:yMode val="edge"/>
          <c:x val="0.10041740942960563"/>
          <c:y val="0.55105434990928548"/>
          <c:w val="0.27110108742054834"/>
          <c:h val="0.15496941416839749"/>
        </c:manualLayout>
      </c:layout>
      <c:overlay val="0"/>
    </c:legend>
    <c:plotVisOnly val="1"/>
    <c:dispBlanksAs val="gap"/>
    <c:showDLblsOverMax val="0"/>
  </c:chart>
  <c:spPr>
    <a:solidFill>
      <a:srgbClr val="FFFFFF">
        <a:lumMod val="100000"/>
      </a:srgbClr>
    </a:solidFill>
    <a:ln w="0" cmpd="sng">
      <a:noFill/>
      <a:prstDash val="solid"/>
    </a:ln>
  </c:spPr>
  <c:txPr>
    <a:bodyPr/>
    <a:lstStyle/>
    <a:p>
      <a:pPr>
        <a:defRPr sz="10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pt-BR" sz="1000" b="1" cap="all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Taxa 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 variação em 12 meses das concessões de crédito - recursos livres e direcionados - valores a preços de janeiro de 2023</a:t>
            </a:r>
          </a:p>
        </c:rich>
      </c:tx>
      <c:layout>
        <c:manualLayout>
          <c:xMode val="edge"/>
          <c:yMode val="edge"/>
          <c:x val="0.1390863771379471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9.1213041555601962E-2"/>
          <c:y val="0.11561345641003107"/>
          <c:w val="0.89903680796963481"/>
          <c:h val="0.6174230665300916"/>
        </c:manualLayout>
      </c:layout>
      <c:lineChart>
        <c:grouping val="standard"/>
        <c:varyColors val="0"/>
        <c:ser>
          <c:idx val="0"/>
          <c:order val="0"/>
          <c:tx>
            <c:strRef>
              <c:f>'Gráfico 10'!$B$3</c:f>
              <c:strCache>
                <c:ptCount val="1"/>
                <c:pt idx="0">
                  <c:v>Recursos livres</c:v>
                </c:pt>
              </c:strCache>
            </c:strRef>
          </c:tx>
          <c:spPr>
            <a:ln w="19050" cap="rnd">
              <a:solidFill>
                <a:srgbClr val="005D89"/>
              </a:solidFill>
              <a:round/>
            </a:ln>
            <a:effectLst/>
          </c:spPr>
          <c:marker>
            <c:symbol val="none"/>
          </c:marker>
          <c:cat>
            <c:numRef>
              <c:f>'Gráfico 10'!$A$4:$A$112</c:f>
              <c:numCache>
                <c:formatCode>mmm\-yy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'Gráfico 10'!$B$4:$B$112</c:f>
              <c:numCache>
                <c:formatCode>0.0%</c:formatCode>
                <c:ptCount val="109"/>
                <c:pt idx="0">
                  <c:v>6.6771545123169851E-3</c:v>
                </c:pt>
                <c:pt idx="1">
                  <c:v>1.0241736106956889E-2</c:v>
                </c:pt>
                <c:pt idx="2">
                  <c:v>1.4788368700277443E-2</c:v>
                </c:pt>
                <c:pt idx="3">
                  <c:v>7.9224413566110208E-3</c:v>
                </c:pt>
                <c:pt idx="4">
                  <c:v>2.2213965552209114E-3</c:v>
                </c:pt>
                <c:pt idx="5">
                  <c:v>3.2445243833063575E-3</c:v>
                </c:pt>
                <c:pt idx="6">
                  <c:v>-2.3885507072310963E-3</c:v>
                </c:pt>
                <c:pt idx="7">
                  <c:v>-7.2243139678783708E-3</c:v>
                </c:pt>
                <c:pt idx="8">
                  <c:v>-1.1675194058728189E-2</c:v>
                </c:pt>
                <c:pt idx="9">
                  <c:v>-1.209337212255035E-2</c:v>
                </c:pt>
                <c:pt idx="10">
                  <c:v>-1.5773640930221489E-2</c:v>
                </c:pt>
                <c:pt idx="11">
                  <c:v>-2.1077360641755472E-2</c:v>
                </c:pt>
                <c:pt idx="12">
                  <c:v>-2.4271854865606457E-2</c:v>
                </c:pt>
                <c:pt idx="13">
                  <c:v>-4.0156056606068469E-2</c:v>
                </c:pt>
                <c:pt idx="14">
                  <c:v>-3.8217514325568747E-2</c:v>
                </c:pt>
                <c:pt idx="15">
                  <c:v>-4.0647910694252443E-2</c:v>
                </c:pt>
                <c:pt idx="16">
                  <c:v>-4.3387074861604424E-2</c:v>
                </c:pt>
                <c:pt idx="17">
                  <c:v>-4.6602744886246605E-2</c:v>
                </c:pt>
                <c:pt idx="18">
                  <c:v>-4.9119795703556846E-2</c:v>
                </c:pt>
                <c:pt idx="19">
                  <c:v>-5.1037716522511656E-2</c:v>
                </c:pt>
                <c:pt idx="20">
                  <c:v>-6.2890441899262628E-2</c:v>
                </c:pt>
                <c:pt idx="21">
                  <c:v>-7.5089457568712104E-2</c:v>
                </c:pt>
                <c:pt idx="22">
                  <c:v>-7.8689483775953639E-2</c:v>
                </c:pt>
                <c:pt idx="23">
                  <c:v>-9.1833034424008586E-2</c:v>
                </c:pt>
                <c:pt idx="24">
                  <c:v>-0.10319949111311</c:v>
                </c:pt>
                <c:pt idx="25">
                  <c:v>-9.8276686311203343E-2</c:v>
                </c:pt>
                <c:pt idx="26">
                  <c:v>-0.11368359519690929</c:v>
                </c:pt>
                <c:pt idx="27">
                  <c:v>-0.1214488546247372</c:v>
                </c:pt>
                <c:pt idx="28">
                  <c:v>-0.12301237539198973</c:v>
                </c:pt>
                <c:pt idx="29">
                  <c:v>-0.13155647359674794</c:v>
                </c:pt>
                <c:pt idx="30">
                  <c:v>-0.14084096985926153</c:v>
                </c:pt>
                <c:pt idx="31">
                  <c:v>-0.14137590772423425</c:v>
                </c:pt>
                <c:pt idx="32">
                  <c:v>-0.14295272783605772</c:v>
                </c:pt>
                <c:pt idx="33">
                  <c:v>-0.13840071313638869</c:v>
                </c:pt>
                <c:pt idx="34">
                  <c:v>-0.13820598119385463</c:v>
                </c:pt>
                <c:pt idx="35">
                  <c:v>-0.13599565152578674</c:v>
                </c:pt>
                <c:pt idx="36">
                  <c:v>-0.12131561784811618</c:v>
                </c:pt>
                <c:pt idx="37">
                  <c:v>-0.1248012400127525</c:v>
                </c:pt>
                <c:pt idx="38">
                  <c:v>-0.10854100021359492</c:v>
                </c:pt>
                <c:pt idx="39">
                  <c:v>-0.10106930369506828</c:v>
                </c:pt>
                <c:pt idx="40">
                  <c:v>-9.2453395141521066E-2</c:v>
                </c:pt>
                <c:pt idx="41">
                  <c:v>-7.7168844702823924E-2</c:v>
                </c:pt>
                <c:pt idx="42">
                  <c:v>-5.9478843490606281E-2</c:v>
                </c:pt>
                <c:pt idx="43">
                  <c:v>-4.86467461521638E-2</c:v>
                </c:pt>
                <c:pt idx="44">
                  <c:v>-3.6017504077915818E-2</c:v>
                </c:pt>
                <c:pt idx="45">
                  <c:v>-2.0826002889763884E-2</c:v>
                </c:pt>
                <c:pt idx="46">
                  <c:v>-8.8267784475026811E-3</c:v>
                </c:pt>
                <c:pt idx="47">
                  <c:v>9.0216614358340497E-3</c:v>
                </c:pt>
                <c:pt idx="48">
                  <c:v>1.5214343410726805E-2</c:v>
                </c:pt>
                <c:pt idx="49">
                  <c:v>3.8215660036626797E-2</c:v>
                </c:pt>
                <c:pt idx="50">
                  <c:v>3.5881185961224915E-2</c:v>
                </c:pt>
                <c:pt idx="51">
                  <c:v>5.9883416846650661E-2</c:v>
                </c:pt>
                <c:pt idx="52">
                  <c:v>6.6319660492925481E-2</c:v>
                </c:pt>
                <c:pt idx="53">
                  <c:v>6.54268130659863E-2</c:v>
                </c:pt>
                <c:pt idx="54">
                  <c:v>7.3549223540786191E-2</c:v>
                </c:pt>
                <c:pt idx="55">
                  <c:v>7.9982230724927605E-2</c:v>
                </c:pt>
                <c:pt idx="56">
                  <c:v>8.4771167452561524E-2</c:v>
                </c:pt>
                <c:pt idx="57">
                  <c:v>8.8322121955752619E-2</c:v>
                </c:pt>
                <c:pt idx="58">
                  <c:v>9.2155420420502177E-2</c:v>
                </c:pt>
                <c:pt idx="59">
                  <c:v>9.2510689677142377E-2</c:v>
                </c:pt>
                <c:pt idx="60">
                  <c:v>9.1941629012582737E-2</c:v>
                </c:pt>
                <c:pt idx="61">
                  <c:v>8.7671109681238812E-2</c:v>
                </c:pt>
                <c:pt idx="62">
                  <c:v>8.9135240262056659E-2</c:v>
                </c:pt>
                <c:pt idx="63">
                  <c:v>7.5958819022594604E-2</c:v>
                </c:pt>
                <c:pt idx="64">
                  <c:v>8.142999189400868E-2</c:v>
                </c:pt>
                <c:pt idx="65">
                  <c:v>8.4577621713980422E-2</c:v>
                </c:pt>
                <c:pt idx="66">
                  <c:v>8.7265751048161366E-2</c:v>
                </c:pt>
                <c:pt idx="67">
                  <c:v>8.2301234140641055E-2</c:v>
                </c:pt>
                <c:pt idx="68">
                  <c:v>9.3775200230105771E-2</c:v>
                </c:pt>
                <c:pt idx="69">
                  <c:v>9.5484503264693599E-2</c:v>
                </c:pt>
                <c:pt idx="70">
                  <c:v>9.5273047312588677E-2</c:v>
                </c:pt>
                <c:pt idx="71">
                  <c:v>0.10539020364718077</c:v>
                </c:pt>
                <c:pt idx="72">
                  <c:v>0.10609943424776347</c:v>
                </c:pt>
                <c:pt idx="73">
                  <c:v>0.10130796386587471</c:v>
                </c:pt>
                <c:pt idx="74">
                  <c:v>0.1237631271609223</c:v>
                </c:pt>
                <c:pt idx="75">
                  <c:v>0.11255054833402656</c:v>
                </c:pt>
                <c:pt idx="76">
                  <c:v>8.4277864290644544E-2</c:v>
                </c:pt>
                <c:pt idx="77">
                  <c:v>7.560538438883424E-2</c:v>
                </c:pt>
                <c:pt idx="78">
                  <c:v>5.6289766173886369E-2</c:v>
                </c:pt>
                <c:pt idx="79">
                  <c:v>4.3845840351418586E-2</c:v>
                </c:pt>
                <c:pt idx="80">
                  <c:v>2.3907504708493121E-2</c:v>
                </c:pt>
                <c:pt idx="81">
                  <c:v>6.9556879168455321E-3</c:v>
                </c:pt>
                <c:pt idx="82">
                  <c:v>-9.6622991238082268E-4</c:v>
                </c:pt>
                <c:pt idx="83">
                  <c:v>-2.6391684279973071E-2</c:v>
                </c:pt>
                <c:pt idx="84">
                  <c:v>-4.4308455488251908E-2</c:v>
                </c:pt>
                <c:pt idx="85">
                  <c:v>-5.2562841895102297E-2</c:v>
                </c:pt>
                <c:pt idx="86">
                  <c:v>-8.0106509945555682E-2</c:v>
                </c:pt>
                <c:pt idx="87">
                  <c:v>-6.0788751752932413E-2</c:v>
                </c:pt>
                <c:pt idx="88">
                  <c:v>-2.492879092150424E-2</c:v>
                </c:pt>
                <c:pt idx="89">
                  <c:v>-4.4362236658289644E-3</c:v>
                </c:pt>
                <c:pt idx="90">
                  <c:v>1.2921417174182492E-2</c:v>
                </c:pt>
                <c:pt idx="91">
                  <c:v>3.7837902078899699E-2</c:v>
                </c:pt>
                <c:pt idx="92">
                  <c:v>5.6378145422391501E-2</c:v>
                </c:pt>
                <c:pt idx="93">
                  <c:v>7.4367127411239187E-2</c:v>
                </c:pt>
                <c:pt idx="94">
                  <c:v>8.793858174345548E-2</c:v>
                </c:pt>
                <c:pt idx="95">
                  <c:v>0.11637026367624803</c:v>
                </c:pt>
                <c:pt idx="96">
                  <c:v>0.14926030197835805</c:v>
                </c:pt>
                <c:pt idx="97">
                  <c:v>0.16768631782665544</c:v>
                </c:pt>
                <c:pt idx="98">
                  <c:v>0.19209246720877382</c:v>
                </c:pt>
                <c:pt idx="99">
                  <c:v>0.18444611595206828</c:v>
                </c:pt>
                <c:pt idx="100">
                  <c:v>0.17160137578011803</c:v>
                </c:pt>
                <c:pt idx="101">
                  <c:v>0.15622503012626288</c:v>
                </c:pt>
                <c:pt idx="102">
                  <c:v>0.15127942510169534</c:v>
                </c:pt>
                <c:pt idx="103">
                  <c:v>0.14185174268687484</c:v>
                </c:pt>
                <c:pt idx="104">
                  <c:v>0.13507831081502863</c:v>
                </c:pt>
                <c:pt idx="105">
                  <c:v>0.13044593951547689</c:v>
                </c:pt>
                <c:pt idx="106">
                  <c:v>0.11920020985904656</c:v>
                </c:pt>
                <c:pt idx="107">
                  <c:v>0.1043020645905548</c:v>
                </c:pt>
                <c:pt idx="108">
                  <c:v>9.0595948279759808E-2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81F-6248-AE79-12343E9CB954}"/>
            </c:ext>
          </c:extLst>
        </c:ser>
        <c:ser>
          <c:idx val="1"/>
          <c:order val="1"/>
          <c:tx>
            <c:strRef>
              <c:f>'Gráfico 10'!$C$3</c:f>
              <c:strCache>
                <c:ptCount val="1"/>
                <c:pt idx="0">
                  <c:v>Recursos direcionados</c:v>
                </c:pt>
              </c:strCache>
            </c:strRef>
          </c:tx>
          <c:spPr>
            <a:ln w="19050" cap="rnd">
              <a:solidFill>
                <a:srgbClr val="00ADFA"/>
              </a:solidFill>
              <a:round/>
            </a:ln>
            <a:effectLst/>
          </c:spPr>
          <c:marker>
            <c:symbol val="none"/>
          </c:marker>
          <c:cat>
            <c:numRef>
              <c:f>'Gráfico 10'!$A$4:$A$112</c:f>
              <c:numCache>
                <c:formatCode>mmm\-yy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'Gráfico 10'!$C$4:$C$112</c:f>
              <c:numCache>
                <c:formatCode>0.0%</c:formatCode>
                <c:ptCount val="109"/>
                <c:pt idx="0">
                  <c:v>0.21663409091456032</c:v>
                </c:pt>
                <c:pt idx="1">
                  <c:v>0.21550149614826086</c:v>
                </c:pt>
                <c:pt idx="2">
                  <c:v>0.19301715765070471</c:v>
                </c:pt>
                <c:pt idx="3">
                  <c:v>0.15243121043791996</c:v>
                </c:pt>
                <c:pt idx="4">
                  <c:v>0.10716893407596895</c:v>
                </c:pt>
                <c:pt idx="5">
                  <c:v>3.7139505615303436E-2</c:v>
                </c:pt>
                <c:pt idx="6">
                  <c:v>3.1836800734389881E-2</c:v>
                </c:pt>
                <c:pt idx="7">
                  <c:v>1.9352261173442464E-2</c:v>
                </c:pt>
                <c:pt idx="8">
                  <c:v>2.0210066452652331E-2</c:v>
                </c:pt>
                <c:pt idx="9">
                  <c:v>1.933166389701868E-2</c:v>
                </c:pt>
                <c:pt idx="10">
                  <c:v>5.1706827498070318E-3</c:v>
                </c:pt>
                <c:pt idx="11">
                  <c:v>-1.0633561579973083E-2</c:v>
                </c:pt>
                <c:pt idx="12">
                  <c:v>-3.7188306040323971E-2</c:v>
                </c:pt>
                <c:pt idx="13">
                  <c:v>-7.9841346807207891E-2</c:v>
                </c:pt>
                <c:pt idx="14">
                  <c:v>-9.1667385710099469E-2</c:v>
                </c:pt>
                <c:pt idx="15">
                  <c:v>-0.10237234588671351</c:v>
                </c:pt>
                <c:pt idx="16">
                  <c:v>-0.11221687485065468</c:v>
                </c:pt>
                <c:pt idx="17">
                  <c:v>-0.11339041560128982</c:v>
                </c:pt>
                <c:pt idx="18">
                  <c:v>-0.13150140844016511</c:v>
                </c:pt>
                <c:pt idx="19">
                  <c:v>-0.152211322837987</c:v>
                </c:pt>
                <c:pt idx="20">
                  <c:v>-0.18468221836934251</c:v>
                </c:pt>
                <c:pt idx="21">
                  <c:v>-0.21346074964073347</c:v>
                </c:pt>
                <c:pt idx="22">
                  <c:v>-0.22987991177778633</c:v>
                </c:pt>
                <c:pt idx="23">
                  <c:v>-0.24857948308623146</c:v>
                </c:pt>
                <c:pt idx="24">
                  <c:v>-0.26606801678166103</c:v>
                </c:pt>
                <c:pt idx="25">
                  <c:v>-0.25868724398450449</c:v>
                </c:pt>
                <c:pt idx="26">
                  <c:v>-0.27281010911981363</c:v>
                </c:pt>
                <c:pt idx="27">
                  <c:v>-0.28206982329919994</c:v>
                </c:pt>
                <c:pt idx="28">
                  <c:v>-0.28292258730653208</c:v>
                </c:pt>
                <c:pt idx="29">
                  <c:v>-0.28225681558895677</c:v>
                </c:pt>
                <c:pt idx="30">
                  <c:v>-0.28947163530721109</c:v>
                </c:pt>
                <c:pt idx="31">
                  <c:v>-0.28555209787151759</c:v>
                </c:pt>
                <c:pt idx="32">
                  <c:v>-0.2914970545220702</c:v>
                </c:pt>
                <c:pt idx="33">
                  <c:v>-0.29017648306988753</c:v>
                </c:pt>
                <c:pt idx="34">
                  <c:v>-0.28643649974625118</c:v>
                </c:pt>
                <c:pt idx="35">
                  <c:v>-0.27930342744855896</c:v>
                </c:pt>
                <c:pt idx="36">
                  <c:v>-0.25611108813839667</c:v>
                </c:pt>
                <c:pt idx="37">
                  <c:v>-0.24478961761459894</c:v>
                </c:pt>
                <c:pt idx="38">
                  <c:v>-0.23436479920796427</c:v>
                </c:pt>
                <c:pt idx="39">
                  <c:v>-0.22076787213794835</c:v>
                </c:pt>
                <c:pt idx="40">
                  <c:v>-0.2037963742978306</c:v>
                </c:pt>
                <c:pt idx="41">
                  <c:v>-0.2011584955839899</c:v>
                </c:pt>
                <c:pt idx="42">
                  <c:v>-0.19005749851224252</c:v>
                </c:pt>
                <c:pt idx="43">
                  <c:v>-0.17397819930475888</c:v>
                </c:pt>
                <c:pt idx="44">
                  <c:v>-0.14748562884621508</c:v>
                </c:pt>
                <c:pt idx="45">
                  <c:v>-0.1141884011460802</c:v>
                </c:pt>
                <c:pt idx="46">
                  <c:v>-0.105752302184833</c:v>
                </c:pt>
                <c:pt idx="47">
                  <c:v>-0.10436537335662122</c:v>
                </c:pt>
                <c:pt idx="48">
                  <c:v>-0.10422165741826106</c:v>
                </c:pt>
                <c:pt idx="49">
                  <c:v>-0.10853733215831762</c:v>
                </c:pt>
                <c:pt idx="50">
                  <c:v>-9.9347755314024067E-2</c:v>
                </c:pt>
                <c:pt idx="51">
                  <c:v>-9.348205292543299E-2</c:v>
                </c:pt>
                <c:pt idx="52">
                  <c:v>-9.430975277573872E-2</c:v>
                </c:pt>
                <c:pt idx="53">
                  <c:v>-9.434053137613474E-2</c:v>
                </c:pt>
                <c:pt idx="54">
                  <c:v>-8.4177052659942575E-2</c:v>
                </c:pt>
                <c:pt idx="55">
                  <c:v>-6.6450201089257921E-2</c:v>
                </c:pt>
                <c:pt idx="56">
                  <c:v>-5.9001051895731016E-2</c:v>
                </c:pt>
                <c:pt idx="57">
                  <c:v>-6.2414074785224427E-2</c:v>
                </c:pt>
                <c:pt idx="58">
                  <c:v>-4.6271864997459611E-2</c:v>
                </c:pt>
                <c:pt idx="59">
                  <c:v>-8.6381864422976351E-3</c:v>
                </c:pt>
                <c:pt idx="60">
                  <c:v>-4.6067685324717722E-3</c:v>
                </c:pt>
                <c:pt idx="61">
                  <c:v>1.5409398301937216E-2</c:v>
                </c:pt>
                <c:pt idx="62">
                  <c:v>1.1390579172491089E-2</c:v>
                </c:pt>
                <c:pt idx="63">
                  <c:v>7.6672805982698211E-3</c:v>
                </c:pt>
                <c:pt idx="64">
                  <c:v>6.8561881857667206E-3</c:v>
                </c:pt>
                <c:pt idx="65">
                  <c:v>2.2687713965645839E-2</c:v>
                </c:pt>
                <c:pt idx="66">
                  <c:v>3.0635147510299943E-2</c:v>
                </c:pt>
                <c:pt idx="67">
                  <c:v>-2.0170225412852183E-4</c:v>
                </c:pt>
                <c:pt idx="68">
                  <c:v>5.9741156598640544E-3</c:v>
                </c:pt>
                <c:pt idx="69">
                  <c:v>1.5436271539992497E-2</c:v>
                </c:pt>
                <c:pt idx="70">
                  <c:v>1.6689376957776059E-2</c:v>
                </c:pt>
                <c:pt idx="71">
                  <c:v>-1.5127173915768344E-2</c:v>
                </c:pt>
                <c:pt idx="72">
                  <c:v>-1.0713949913337073E-2</c:v>
                </c:pt>
                <c:pt idx="73">
                  <c:v>-2.7714492759619458E-2</c:v>
                </c:pt>
                <c:pt idx="74">
                  <c:v>-4.6272919990671957E-3</c:v>
                </c:pt>
                <c:pt idx="75">
                  <c:v>2.3394882104630144E-2</c:v>
                </c:pt>
                <c:pt idx="76">
                  <c:v>4.5503136908334074E-2</c:v>
                </c:pt>
                <c:pt idx="77">
                  <c:v>6.3308555111131648E-2</c:v>
                </c:pt>
                <c:pt idx="78">
                  <c:v>0.14747716092580299</c:v>
                </c:pt>
                <c:pt idx="79">
                  <c:v>0.25822852689436937</c:v>
                </c:pt>
                <c:pt idx="80">
                  <c:v>0.34484527608834692</c:v>
                </c:pt>
                <c:pt idx="81">
                  <c:v>0.36485785611017096</c:v>
                </c:pt>
                <c:pt idx="82">
                  <c:v>0.40431271369601851</c:v>
                </c:pt>
                <c:pt idx="83">
                  <c:v>0.47839502765290165</c:v>
                </c:pt>
                <c:pt idx="84">
                  <c:v>0.4826182327083175</c:v>
                </c:pt>
                <c:pt idx="85">
                  <c:v>0.51349802405367195</c:v>
                </c:pt>
                <c:pt idx="86">
                  <c:v>0.52952311623454773</c:v>
                </c:pt>
                <c:pt idx="87">
                  <c:v>0.51513176927882331</c:v>
                </c:pt>
                <c:pt idx="88">
                  <c:v>0.50559825028354832</c:v>
                </c:pt>
                <c:pt idx="89">
                  <c:v>0.49910091187745098</c:v>
                </c:pt>
                <c:pt idx="90">
                  <c:v>0.37827460767346155</c:v>
                </c:pt>
                <c:pt idx="91">
                  <c:v>0.24520349584458057</c:v>
                </c:pt>
                <c:pt idx="92">
                  <c:v>0.12912393569223846</c:v>
                </c:pt>
                <c:pt idx="93">
                  <c:v>9.2073441509623377E-2</c:v>
                </c:pt>
                <c:pt idx="94">
                  <c:v>3.6647362667159955E-2</c:v>
                </c:pt>
                <c:pt idx="95">
                  <c:v>-6.8844873963158637E-3</c:v>
                </c:pt>
                <c:pt idx="96">
                  <c:v>-5.6293705590846344E-3</c:v>
                </c:pt>
                <c:pt idx="97">
                  <c:v>-1.53859424145385E-2</c:v>
                </c:pt>
                <c:pt idx="98">
                  <c:v>-4.3903748240681217E-2</c:v>
                </c:pt>
                <c:pt idx="99">
                  <c:v>-6.2887714693367402E-2</c:v>
                </c:pt>
                <c:pt idx="100">
                  <c:v>-7.3883776531658785E-2</c:v>
                </c:pt>
                <c:pt idx="101">
                  <c:v>-7.8793207604068938E-2</c:v>
                </c:pt>
                <c:pt idx="102">
                  <c:v>-8.3808282886730479E-2</c:v>
                </c:pt>
                <c:pt idx="103">
                  <c:v>-2.9691421156102016E-2</c:v>
                </c:pt>
                <c:pt idx="104">
                  <c:v>6.9472582914362757E-3</c:v>
                </c:pt>
                <c:pt idx="105">
                  <c:v>3.0813242118377104E-2</c:v>
                </c:pt>
                <c:pt idx="106">
                  <c:v>6.2197452124533203E-2</c:v>
                </c:pt>
                <c:pt idx="107">
                  <c:v>8.5735771003548678E-2</c:v>
                </c:pt>
                <c:pt idx="108">
                  <c:v>9.1462643251900122E-2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81F-6248-AE79-12343E9CB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7829184"/>
        <c:axId val="627829576"/>
      </c:lineChart>
      <c:dateAx>
        <c:axId val="62782918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7829576"/>
        <c:crosses val="autoZero"/>
        <c:auto val="1"/>
        <c:lblOffset val="100"/>
        <c:baseTimeUnit val="months"/>
      </c:dateAx>
      <c:valAx>
        <c:axId val="627829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7829184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17709363368914988"/>
          <c:y val="0.87980494826678246"/>
          <c:w val="0.61901882009360143"/>
          <c:h val="5.1702871029582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lumMod val="100000"/>
      </a:srgbClr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pt-BR" sz="1000" b="1" cap="all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Inadimplência 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nas operações de crédito - % do estoque</a:t>
            </a:r>
          </a:p>
        </c:rich>
      </c:tx>
      <c:layout>
        <c:manualLayout>
          <c:xMode val="edge"/>
          <c:yMode val="edge"/>
          <c:x val="0.24682632694502862"/>
          <c:y val="1.03339661192376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4.1966712617896057E-2"/>
          <c:y val="8.7284424444064854E-2"/>
          <c:w val="0.95421030086372738"/>
          <c:h val="0.63185129311322175"/>
        </c:manualLayout>
      </c:layout>
      <c:lineChart>
        <c:grouping val="standard"/>
        <c:varyColors val="0"/>
        <c:ser>
          <c:idx val="0"/>
          <c:order val="0"/>
          <c:tx>
            <c:strRef>
              <c:f>'Gráfico 11'!$B$3</c:f>
              <c:strCache>
                <c:ptCount val="1"/>
                <c:pt idx="0">
                  <c:v>Recursos livres</c:v>
                </c:pt>
              </c:strCache>
            </c:strRef>
          </c:tx>
          <c:spPr>
            <a:ln w="19050" cap="rnd">
              <a:solidFill>
                <a:srgbClr val="005D89"/>
              </a:solidFill>
              <a:round/>
            </a:ln>
            <a:effectLst/>
          </c:spPr>
          <c:marker>
            <c:symbol val="none"/>
          </c:marker>
          <c:cat>
            <c:numRef>
              <c:f>'Gráfico 11'!$A$4:$A$112</c:f>
              <c:numCache>
                <c:formatCode>mmm\-yy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'Gráfico 11'!$B$4:$B$112</c:f>
              <c:numCache>
                <c:formatCode>#,##0.0</c:formatCode>
                <c:ptCount val="109"/>
                <c:pt idx="0">
                  <c:v>4.4000000000000004</c:v>
                </c:pt>
                <c:pt idx="1">
                  <c:v>4.38</c:v>
                </c:pt>
                <c:pt idx="2">
                  <c:v>4.3899999999999997</c:v>
                </c:pt>
                <c:pt idx="3">
                  <c:v>4.43</c:v>
                </c:pt>
                <c:pt idx="4">
                  <c:v>4.58</c:v>
                </c:pt>
                <c:pt idx="5">
                  <c:v>4.46</c:v>
                </c:pt>
                <c:pt idx="6">
                  <c:v>4.5599999999999996</c:v>
                </c:pt>
                <c:pt idx="7">
                  <c:v>4.5999999999999996</c:v>
                </c:pt>
                <c:pt idx="8">
                  <c:v>4.58</c:v>
                </c:pt>
                <c:pt idx="9">
                  <c:v>4.6100000000000003</c:v>
                </c:pt>
                <c:pt idx="10">
                  <c:v>4.45</c:v>
                </c:pt>
                <c:pt idx="11">
                  <c:v>4.3099999999999996</c:v>
                </c:pt>
                <c:pt idx="12">
                  <c:v>4.41</c:v>
                </c:pt>
                <c:pt idx="13">
                  <c:v>4.42</c:v>
                </c:pt>
                <c:pt idx="14">
                  <c:v>4.38</c:v>
                </c:pt>
                <c:pt idx="15">
                  <c:v>4.57</c:v>
                </c:pt>
                <c:pt idx="16">
                  <c:v>4.68</c:v>
                </c:pt>
                <c:pt idx="17">
                  <c:v>4.59</c:v>
                </c:pt>
                <c:pt idx="18">
                  <c:v>4.7699999999999996</c:v>
                </c:pt>
                <c:pt idx="19">
                  <c:v>4.91</c:v>
                </c:pt>
                <c:pt idx="20">
                  <c:v>4.92</c:v>
                </c:pt>
                <c:pt idx="21">
                  <c:v>5.0199999999999996</c:v>
                </c:pt>
                <c:pt idx="22">
                  <c:v>5.22</c:v>
                </c:pt>
                <c:pt idx="23">
                  <c:v>5.28</c:v>
                </c:pt>
                <c:pt idx="24">
                  <c:v>5.44</c:v>
                </c:pt>
                <c:pt idx="25">
                  <c:v>5.47</c:v>
                </c:pt>
                <c:pt idx="26">
                  <c:v>5.51</c:v>
                </c:pt>
                <c:pt idx="27">
                  <c:v>5.65</c:v>
                </c:pt>
                <c:pt idx="28">
                  <c:v>5.79</c:v>
                </c:pt>
                <c:pt idx="29">
                  <c:v>5.62</c:v>
                </c:pt>
                <c:pt idx="30">
                  <c:v>5.7</c:v>
                </c:pt>
                <c:pt idx="31">
                  <c:v>5.76</c:v>
                </c:pt>
                <c:pt idx="32">
                  <c:v>5.77</c:v>
                </c:pt>
                <c:pt idx="33">
                  <c:v>5.79</c:v>
                </c:pt>
                <c:pt idx="34">
                  <c:v>5.74</c:v>
                </c:pt>
                <c:pt idx="35">
                  <c:v>5.62</c:v>
                </c:pt>
                <c:pt idx="36">
                  <c:v>5.67</c:v>
                </c:pt>
                <c:pt idx="37">
                  <c:v>5.57</c:v>
                </c:pt>
                <c:pt idx="38">
                  <c:v>5.71</c:v>
                </c:pt>
                <c:pt idx="39">
                  <c:v>5.73</c:v>
                </c:pt>
                <c:pt idx="40">
                  <c:v>5.93</c:v>
                </c:pt>
                <c:pt idx="41">
                  <c:v>5.54</c:v>
                </c:pt>
                <c:pt idx="42">
                  <c:v>5.61</c:v>
                </c:pt>
                <c:pt idx="43">
                  <c:v>5.6</c:v>
                </c:pt>
                <c:pt idx="44">
                  <c:v>5.41</c:v>
                </c:pt>
                <c:pt idx="45">
                  <c:v>5.38</c:v>
                </c:pt>
                <c:pt idx="46">
                  <c:v>5.25</c:v>
                </c:pt>
                <c:pt idx="47">
                  <c:v>4.9000000000000004</c:v>
                </c:pt>
                <c:pt idx="48">
                  <c:v>5.05</c:v>
                </c:pt>
                <c:pt idx="49">
                  <c:v>4.97</c:v>
                </c:pt>
                <c:pt idx="50">
                  <c:v>4.7699999999999996</c:v>
                </c:pt>
                <c:pt idx="51">
                  <c:v>4.6399999999999997</c:v>
                </c:pt>
                <c:pt idx="52">
                  <c:v>4.59</c:v>
                </c:pt>
                <c:pt idx="53">
                  <c:v>4.4000000000000004</c:v>
                </c:pt>
                <c:pt idx="54">
                  <c:v>4.28</c:v>
                </c:pt>
                <c:pt idx="55">
                  <c:v>4.22</c:v>
                </c:pt>
                <c:pt idx="56">
                  <c:v>4.0999999999999996</c:v>
                </c:pt>
                <c:pt idx="57">
                  <c:v>4.08</c:v>
                </c:pt>
                <c:pt idx="58">
                  <c:v>3.96</c:v>
                </c:pt>
                <c:pt idx="59">
                  <c:v>3.85</c:v>
                </c:pt>
                <c:pt idx="60">
                  <c:v>3.97</c:v>
                </c:pt>
                <c:pt idx="61">
                  <c:v>3.87</c:v>
                </c:pt>
                <c:pt idx="62">
                  <c:v>3.88</c:v>
                </c:pt>
                <c:pt idx="63">
                  <c:v>3.86</c:v>
                </c:pt>
                <c:pt idx="64">
                  <c:v>3.88</c:v>
                </c:pt>
                <c:pt idx="65">
                  <c:v>3.87</c:v>
                </c:pt>
                <c:pt idx="66">
                  <c:v>4</c:v>
                </c:pt>
                <c:pt idx="67">
                  <c:v>3.89</c:v>
                </c:pt>
                <c:pt idx="68">
                  <c:v>3.9</c:v>
                </c:pt>
                <c:pt idx="69">
                  <c:v>3.89</c:v>
                </c:pt>
                <c:pt idx="70">
                  <c:v>3.85</c:v>
                </c:pt>
                <c:pt idx="71">
                  <c:v>3.72</c:v>
                </c:pt>
                <c:pt idx="72">
                  <c:v>3.8</c:v>
                </c:pt>
                <c:pt idx="73">
                  <c:v>3.84</c:v>
                </c:pt>
                <c:pt idx="74">
                  <c:v>3.88</c:v>
                </c:pt>
                <c:pt idx="75">
                  <c:v>4.03</c:v>
                </c:pt>
                <c:pt idx="76">
                  <c:v>4.07</c:v>
                </c:pt>
                <c:pt idx="77">
                  <c:v>3.71</c:v>
                </c:pt>
                <c:pt idx="78">
                  <c:v>3.57</c:v>
                </c:pt>
                <c:pt idx="79">
                  <c:v>3.36</c:v>
                </c:pt>
                <c:pt idx="80">
                  <c:v>3.21</c:v>
                </c:pt>
                <c:pt idx="81">
                  <c:v>3.11</c:v>
                </c:pt>
                <c:pt idx="82">
                  <c:v>3</c:v>
                </c:pt>
                <c:pt idx="83">
                  <c:v>2.89</c:v>
                </c:pt>
                <c:pt idx="84">
                  <c:v>2.95</c:v>
                </c:pt>
                <c:pt idx="85">
                  <c:v>2.9</c:v>
                </c:pt>
                <c:pt idx="86">
                  <c:v>2.9</c:v>
                </c:pt>
                <c:pt idx="87">
                  <c:v>2.94</c:v>
                </c:pt>
                <c:pt idx="88">
                  <c:v>2.99</c:v>
                </c:pt>
                <c:pt idx="89">
                  <c:v>2.91</c:v>
                </c:pt>
                <c:pt idx="90">
                  <c:v>2.97</c:v>
                </c:pt>
                <c:pt idx="91">
                  <c:v>2.99</c:v>
                </c:pt>
                <c:pt idx="92">
                  <c:v>3.01</c:v>
                </c:pt>
                <c:pt idx="93">
                  <c:v>3.03</c:v>
                </c:pt>
                <c:pt idx="94">
                  <c:v>3.08</c:v>
                </c:pt>
                <c:pt idx="95">
                  <c:v>3.08</c:v>
                </c:pt>
                <c:pt idx="96">
                  <c:v>3.26</c:v>
                </c:pt>
                <c:pt idx="97">
                  <c:v>3.26</c:v>
                </c:pt>
                <c:pt idx="98">
                  <c:v>3.41</c:v>
                </c:pt>
                <c:pt idx="99">
                  <c:v>3.53</c:v>
                </c:pt>
                <c:pt idx="100">
                  <c:v>3.66</c:v>
                </c:pt>
                <c:pt idx="101">
                  <c:v>3.63</c:v>
                </c:pt>
                <c:pt idx="102">
                  <c:v>3.81</c:v>
                </c:pt>
                <c:pt idx="103">
                  <c:v>3.93</c:v>
                </c:pt>
                <c:pt idx="104">
                  <c:v>3.99</c:v>
                </c:pt>
                <c:pt idx="105">
                  <c:v>4.1500000000000004</c:v>
                </c:pt>
                <c:pt idx="106">
                  <c:v>4.2</c:v>
                </c:pt>
                <c:pt idx="107">
                  <c:v>4.2</c:v>
                </c:pt>
                <c:pt idx="108">
                  <c:v>4.47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4D1-E84E-BD82-12D6CF2320B8}"/>
            </c:ext>
          </c:extLst>
        </c:ser>
        <c:ser>
          <c:idx val="1"/>
          <c:order val="1"/>
          <c:tx>
            <c:strRef>
              <c:f>'Gráfico 11'!$C$3</c:f>
              <c:strCache>
                <c:ptCount val="1"/>
                <c:pt idx="0">
                  <c:v>Recursos direcionados</c:v>
                </c:pt>
              </c:strCache>
            </c:strRef>
          </c:tx>
          <c:spPr>
            <a:ln w="19050" cap="rnd">
              <a:solidFill>
                <a:srgbClr val="9EBBD3"/>
              </a:solidFill>
              <a:round/>
            </a:ln>
            <a:effectLst/>
          </c:spPr>
          <c:marker>
            <c:symbol val="none"/>
          </c:marker>
          <c:cat>
            <c:numRef>
              <c:f>'Gráfico 11'!$A$4:$A$112</c:f>
              <c:numCache>
                <c:formatCode>mmm\-yy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'Gráfico 11'!$C$4:$C$112</c:f>
              <c:numCache>
                <c:formatCode>#,##0.0</c:formatCode>
                <c:ptCount val="109"/>
                <c:pt idx="0">
                  <c:v>0.95</c:v>
                </c:pt>
                <c:pt idx="1">
                  <c:v>1.02</c:v>
                </c:pt>
                <c:pt idx="2">
                  <c:v>1.08</c:v>
                </c:pt>
                <c:pt idx="3">
                  <c:v>1.1399999999999999</c:v>
                </c:pt>
                <c:pt idx="4">
                  <c:v>1.1499999999999999</c:v>
                </c:pt>
                <c:pt idx="5">
                  <c:v>1.08</c:v>
                </c:pt>
                <c:pt idx="6">
                  <c:v>1.1100000000000001</c:v>
                </c:pt>
                <c:pt idx="7">
                  <c:v>1.1299999999999999</c:v>
                </c:pt>
                <c:pt idx="8">
                  <c:v>1.03</c:v>
                </c:pt>
                <c:pt idx="9">
                  <c:v>1.1299999999999999</c:v>
                </c:pt>
                <c:pt idx="10">
                  <c:v>1.0900000000000001</c:v>
                </c:pt>
                <c:pt idx="11">
                  <c:v>1</c:v>
                </c:pt>
                <c:pt idx="12">
                  <c:v>1.1000000000000001</c:v>
                </c:pt>
                <c:pt idx="13">
                  <c:v>1.18</c:v>
                </c:pt>
                <c:pt idx="14">
                  <c:v>1.1599999999999999</c:v>
                </c:pt>
                <c:pt idx="15">
                  <c:v>1.25</c:v>
                </c:pt>
                <c:pt idx="16">
                  <c:v>1.27</c:v>
                </c:pt>
                <c:pt idx="17">
                  <c:v>1.1499999999999999</c:v>
                </c:pt>
                <c:pt idx="18">
                  <c:v>1.21</c:v>
                </c:pt>
                <c:pt idx="19">
                  <c:v>1.26</c:v>
                </c:pt>
                <c:pt idx="20">
                  <c:v>1.26</c:v>
                </c:pt>
                <c:pt idx="21">
                  <c:v>1.41</c:v>
                </c:pt>
                <c:pt idx="22">
                  <c:v>1.48</c:v>
                </c:pt>
                <c:pt idx="23">
                  <c:v>1.4</c:v>
                </c:pt>
                <c:pt idx="24">
                  <c:v>1.46</c:v>
                </c:pt>
                <c:pt idx="25">
                  <c:v>1.51</c:v>
                </c:pt>
                <c:pt idx="26">
                  <c:v>1.51</c:v>
                </c:pt>
                <c:pt idx="27">
                  <c:v>1.64</c:v>
                </c:pt>
                <c:pt idx="28">
                  <c:v>1.65</c:v>
                </c:pt>
                <c:pt idx="29">
                  <c:v>1.4</c:v>
                </c:pt>
                <c:pt idx="30">
                  <c:v>1.43</c:v>
                </c:pt>
                <c:pt idx="31">
                  <c:v>1.53</c:v>
                </c:pt>
                <c:pt idx="32">
                  <c:v>1.6</c:v>
                </c:pt>
                <c:pt idx="33">
                  <c:v>1.9</c:v>
                </c:pt>
                <c:pt idx="34">
                  <c:v>1.87</c:v>
                </c:pt>
                <c:pt idx="35">
                  <c:v>1.76</c:v>
                </c:pt>
                <c:pt idx="36">
                  <c:v>1.8</c:v>
                </c:pt>
                <c:pt idx="37">
                  <c:v>1.95</c:v>
                </c:pt>
                <c:pt idx="38">
                  <c:v>2.0099999999999998</c:v>
                </c:pt>
                <c:pt idx="39">
                  <c:v>2.16</c:v>
                </c:pt>
                <c:pt idx="40">
                  <c:v>2.1800000000000002</c:v>
                </c:pt>
                <c:pt idx="41">
                  <c:v>1.94</c:v>
                </c:pt>
                <c:pt idx="42">
                  <c:v>1.78</c:v>
                </c:pt>
                <c:pt idx="43">
                  <c:v>1.8</c:v>
                </c:pt>
                <c:pt idx="44">
                  <c:v>1.78</c:v>
                </c:pt>
                <c:pt idx="45">
                  <c:v>1.85</c:v>
                </c:pt>
                <c:pt idx="46">
                  <c:v>1.79</c:v>
                </c:pt>
                <c:pt idx="47">
                  <c:v>1.49</c:v>
                </c:pt>
                <c:pt idx="48">
                  <c:v>1.7</c:v>
                </c:pt>
                <c:pt idx="49">
                  <c:v>1.8</c:v>
                </c:pt>
                <c:pt idx="50">
                  <c:v>1.7</c:v>
                </c:pt>
                <c:pt idx="51">
                  <c:v>1.89</c:v>
                </c:pt>
                <c:pt idx="52">
                  <c:v>1.91</c:v>
                </c:pt>
                <c:pt idx="53">
                  <c:v>1.55</c:v>
                </c:pt>
                <c:pt idx="54">
                  <c:v>1.64</c:v>
                </c:pt>
                <c:pt idx="55">
                  <c:v>1.73</c:v>
                </c:pt>
                <c:pt idx="56">
                  <c:v>1.86</c:v>
                </c:pt>
                <c:pt idx="57">
                  <c:v>1.89</c:v>
                </c:pt>
                <c:pt idx="58">
                  <c:v>1.81</c:v>
                </c:pt>
                <c:pt idx="59">
                  <c:v>1.72</c:v>
                </c:pt>
                <c:pt idx="60">
                  <c:v>1.76</c:v>
                </c:pt>
                <c:pt idx="61">
                  <c:v>1.77</c:v>
                </c:pt>
                <c:pt idx="62">
                  <c:v>1.92</c:v>
                </c:pt>
                <c:pt idx="63">
                  <c:v>2.0099999999999998</c:v>
                </c:pt>
                <c:pt idx="64">
                  <c:v>2.04</c:v>
                </c:pt>
                <c:pt idx="65">
                  <c:v>1.8</c:v>
                </c:pt>
                <c:pt idx="66">
                  <c:v>1.87</c:v>
                </c:pt>
                <c:pt idx="67">
                  <c:v>1.95</c:v>
                </c:pt>
                <c:pt idx="68">
                  <c:v>1.95</c:v>
                </c:pt>
                <c:pt idx="69">
                  <c:v>1.91</c:v>
                </c:pt>
                <c:pt idx="70">
                  <c:v>1.88</c:v>
                </c:pt>
                <c:pt idx="71">
                  <c:v>1.86</c:v>
                </c:pt>
                <c:pt idx="72">
                  <c:v>1.92</c:v>
                </c:pt>
                <c:pt idx="73">
                  <c:v>1.94</c:v>
                </c:pt>
                <c:pt idx="74">
                  <c:v>2.19</c:v>
                </c:pt>
                <c:pt idx="75">
                  <c:v>2.2599999999999998</c:v>
                </c:pt>
                <c:pt idx="76">
                  <c:v>2.09</c:v>
                </c:pt>
                <c:pt idx="77">
                  <c:v>1.76</c:v>
                </c:pt>
                <c:pt idx="78">
                  <c:v>1.66</c:v>
                </c:pt>
                <c:pt idx="79">
                  <c:v>1.69</c:v>
                </c:pt>
                <c:pt idx="80">
                  <c:v>1.39</c:v>
                </c:pt>
                <c:pt idx="81">
                  <c:v>1.34</c:v>
                </c:pt>
                <c:pt idx="82">
                  <c:v>1.19</c:v>
                </c:pt>
                <c:pt idx="83">
                  <c:v>1.06</c:v>
                </c:pt>
                <c:pt idx="84">
                  <c:v>1.06</c:v>
                </c:pt>
                <c:pt idx="85">
                  <c:v>1.33</c:v>
                </c:pt>
                <c:pt idx="86">
                  <c:v>1.0900000000000001</c:v>
                </c:pt>
                <c:pt idx="87">
                  <c:v>1.18</c:v>
                </c:pt>
                <c:pt idx="88">
                  <c:v>1.43</c:v>
                </c:pt>
                <c:pt idx="89">
                  <c:v>1.38</c:v>
                </c:pt>
                <c:pt idx="90">
                  <c:v>1.4</c:v>
                </c:pt>
                <c:pt idx="91">
                  <c:v>1.37</c:v>
                </c:pt>
                <c:pt idx="92">
                  <c:v>1.26</c:v>
                </c:pt>
                <c:pt idx="93">
                  <c:v>1.21</c:v>
                </c:pt>
                <c:pt idx="94">
                  <c:v>1.2</c:v>
                </c:pt>
                <c:pt idx="95">
                  <c:v>1.1499999999999999</c:v>
                </c:pt>
                <c:pt idx="96">
                  <c:v>1.27</c:v>
                </c:pt>
                <c:pt idx="97">
                  <c:v>1.41</c:v>
                </c:pt>
                <c:pt idx="98">
                  <c:v>1.38</c:v>
                </c:pt>
                <c:pt idx="99">
                  <c:v>1.34</c:v>
                </c:pt>
                <c:pt idx="100">
                  <c:v>1.3</c:v>
                </c:pt>
                <c:pt idx="101">
                  <c:v>1.18</c:v>
                </c:pt>
                <c:pt idx="102">
                  <c:v>1.21</c:v>
                </c:pt>
                <c:pt idx="103">
                  <c:v>1.17</c:v>
                </c:pt>
                <c:pt idx="104">
                  <c:v>1.1599999999999999</c:v>
                </c:pt>
                <c:pt idx="105">
                  <c:v>1.21</c:v>
                </c:pt>
                <c:pt idx="106">
                  <c:v>1.25</c:v>
                </c:pt>
                <c:pt idx="107">
                  <c:v>1.22</c:v>
                </c:pt>
                <c:pt idx="108">
                  <c:v>1.32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4D1-E84E-BD82-12D6CF2320B8}"/>
            </c:ext>
          </c:extLst>
        </c:ser>
        <c:ser>
          <c:idx val="2"/>
          <c:order val="2"/>
          <c:tx>
            <c:strRef>
              <c:f>'Gráfico 11'!$D$3</c:f>
              <c:strCache>
                <c:ptCount val="1"/>
                <c:pt idx="0">
                  <c:v>Total</c:v>
                </c:pt>
              </c:strCache>
            </c:strRef>
          </c:tx>
          <c:spPr>
            <a:ln w="19050" cap="rnd">
              <a:solidFill>
                <a:srgbClr val="00ADFA"/>
              </a:solidFill>
              <a:round/>
            </a:ln>
            <a:effectLst/>
          </c:spPr>
          <c:marker>
            <c:symbol val="none"/>
          </c:marker>
          <c:cat>
            <c:numRef>
              <c:f>'Gráfico 11'!$A$4:$A$112</c:f>
              <c:numCache>
                <c:formatCode>mmm\-yy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'Gráfico 11'!$D$4:$D$112</c:f>
              <c:numCache>
                <c:formatCode>#,##0.0</c:formatCode>
                <c:ptCount val="109"/>
                <c:pt idx="0">
                  <c:v>2.84</c:v>
                </c:pt>
                <c:pt idx="1">
                  <c:v>2.86</c:v>
                </c:pt>
                <c:pt idx="2">
                  <c:v>2.88</c:v>
                </c:pt>
                <c:pt idx="3">
                  <c:v>2.92</c:v>
                </c:pt>
                <c:pt idx="4">
                  <c:v>3</c:v>
                </c:pt>
                <c:pt idx="5">
                  <c:v>2.9</c:v>
                </c:pt>
                <c:pt idx="6">
                  <c:v>2.96</c:v>
                </c:pt>
                <c:pt idx="7">
                  <c:v>2.98</c:v>
                </c:pt>
                <c:pt idx="8">
                  <c:v>2.91</c:v>
                </c:pt>
                <c:pt idx="9">
                  <c:v>2.96</c:v>
                </c:pt>
                <c:pt idx="10">
                  <c:v>2.85</c:v>
                </c:pt>
                <c:pt idx="11">
                  <c:v>2.73</c:v>
                </c:pt>
                <c:pt idx="12">
                  <c:v>2.82</c:v>
                </c:pt>
                <c:pt idx="13">
                  <c:v>2.85</c:v>
                </c:pt>
                <c:pt idx="14">
                  <c:v>2.82</c:v>
                </c:pt>
                <c:pt idx="15">
                  <c:v>2.96</c:v>
                </c:pt>
                <c:pt idx="16">
                  <c:v>3.02</c:v>
                </c:pt>
                <c:pt idx="17">
                  <c:v>2.92</c:v>
                </c:pt>
                <c:pt idx="18">
                  <c:v>3.03</c:v>
                </c:pt>
                <c:pt idx="19">
                  <c:v>3.12</c:v>
                </c:pt>
                <c:pt idx="20">
                  <c:v>3.12</c:v>
                </c:pt>
                <c:pt idx="21">
                  <c:v>3.24</c:v>
                </c:pt>
                <c:pt idx="22">
                  <c:v>3.38</c:v>
                </c:pt>
                <c:pt idx="23">
                  <c:v>3.37</c:v>
                </c:pt>
                <c:pt idx="24">
                  <c:v>3.47</c:v>
                </c:pt>
                <c:pt idx="25">
                  <c:v>3.5</c:v>
                </c:pt>
                <c:pt idx="26">
                  <c:v>3.53</c:v>
                </c:pt>
                <c:pt idx="27">
                  <c:v>3.65</c:v>
                </c:pt>
                <c:pt idx="28">
                  <c:v>3.73</c:v>
                </c:pt>
                <c:pt idx="29">
                  <c:v>3.51</c:v>
                </c:pt>
                <c:pt idx="30">
                  <c:v>3.56</c:v>
                </c:pt>
                <c:pt idx="31">
                  <c:v>3.64</c:v>
                </c:pt>
                <c:pt idx="32">
                  <c:v>3.68</c:v>
                </c:pt>
                <c:pt idx="33">
                  <c:v>3.84</c:v>
                </c:pt>
                <c:pt idx="34">
                  <c:v>3.8</c:v>
                </c:pt>
                <c:pt idx="35">
                  <c:v>3.7</c:v>
                </c:pt>
                <c:pt idx="36">
                  <c:v>3.73</c:v>
                </c:pt>
                <c:pt idx="37">
                  <c:v>3.75</c:v>
                </c:pt>
                <c:pt idx="38">
                  <c:v>3.85</c:v>
                </c:pt>
                <c:pt idx="39">
                  <c:v>3.93</c:v>
                </c:pt>
                <c:pt idx="40">
                  <c:v>4.04</c:v>
                </c:pt>
                <c:pt idx="41">
                  <c:v>3.73</c:v>
                </c:pt>
                <c:pt idx="42">
                  <c:v>3.69</c:v>
                </c:pt>
                <c:pt idx="43">
                  <c:v>3.7</c:v>
                </c:pt>
                <c:pt idx="44">
                  <c:v>3.6</c:v>
                </c:pt>
                <c:pt idx="45">
                  <c:v>3.63</c:v>
                </c:pt>
                <c:pt idx="46">
                  <c:v>3.54</c:v>
                </c:pt>
                <c:pt idx="47">
                  <c:v>3.24</c:v>
                </c:pt>
                <c:pt idx="48">
                  <c:v>3.42</c:v>
                </c:pt>
                <c:pt idx="49">
                  <c:v>3.43</c:v>
                </c:pt>
                <c:pt idx="50">
                  <c:v>3.29</c:v>
                </c:pt>
                <c:pt idx="51">
                  <c:v>3.32</c:v>
                </c:pt>
                <c:pt idx="52">
                  <c:v>3.3</c:v>
                </c:pt>
                <c:pt idx="53">
                  <c:v>3.04</c:v>
                </c:pt>
                <c:pt idx="54">
                  <c:v>3.02</c:v>
                </c:pt>
                <c:pt idx="55">
                  <c:v>3.04</c:v>
                </c:pt>
                <c:pt idx="56">
                  <c:v>3.04</c:v>
                </c:pt>
                <c:pt idx="57">
                  <c:v>3.05</c:v>
                </c:pt>
                <c:pt idx="58">
                  <c:v>2.96</c:v>
                </c:pt>
                <c:pt idx="59">
                  <c:v>2.87</c:v>
                </c:pt>
                <c:pt idx="60">
                  <c:v>2.95</c:v>
                </c:pt>
                <c:pt idx="61">
                  <c:v>2.91</c:v>
                </c:pt>
                <c:pt idx="62">
                  <c:v>2.99</c:v>
                </c:pt>
                <c:pt idx="63">
                  <c:v>3.02</c:v>
                </c:pt>
                <c:pt idx="64">
                  <c:v>3.05</c:v>
                </c:pt>
                <c:pt idx="65">
                  <c:v>2.95</c:v>
                </c:pt>
                <c:pt idx="66">
                  <c:v>3.06</c:v>
                </c:pt>
                <c:pt idx="67">
                  <c:v>3.04</c:v>
                </c:pt>
                <c:pt idx="68">
                  <c:v>3.06</c:v>
                </c:pt>
                <c:pt idx="69">
                  <c:v>3.03</c:v>
                </c:pt>
                <c:pt idx="70">
                  <c:v>3</c:v>
                </c:pt>
                <c:pt idx="71">
                  <c:v>2.94</c:v>
                </c:pt>
                <c:pt idx="72">
                  <c:v>3</c:v>
                </c:pt>
                <c:pt idx="73">
                  <c:v>3.04</c:v>
                </c:pt>
                <c:pt idx="74">
                  <c:v>3.18</c:v>
                </c:pt>
                <c:pt idx="75">
                  <c:v>3.3</c:v>
                </c:pt>
                <c:pt idx="76">
                  <c:v>3.25</c:v>
                </c:pt>
                <c:pt idx="77">
                  <c:v>2.89</c:v>
                </c:pt>
                <c:pt idx="78">
                  <c:v>2.77</c:v>
                </c:pt>
                <c:pt idx="79">
                  <c:v>2.65</c:v>
                </c:pt>
                <c:pt idx="80">
                  <c:v>2.4300000000000002</c:v>
                </c:pt>
                <c:pt idx="81">
                  <c:v>2.36</c:v>
                </c:pt>
                <c:pt idx="82">
                  <c:v>2.23</c:v>
                </c:pt>
                <c:pt idx="83">
                  <c:v>2.12</c:v>
                </c:pt>
                <c:pt idx="84">
                  <c:v>2.15</c:v>
                </c:pt>
                <c:pt idx="85">
                  <c:v>2.2400000000000002</c:v>
                </c:pt>
                <c:pt idx="86">
                  <c:v>2.14</c:v>
                </c:pt>
                <c:pt idx="87">
                  <c:v>2.2000000000000002</c:v>
                </c:pt>
                <c:pt idx="88">
                  <c:v>2.34</c:v>
                </c:pt>
                <c:pt idx="89">
                  <c:v>2.27</c:v>
                </c:pt>
                <c:pt idx="90">
                  <c:v>2.31</c:v>
                </c:pt>
                <c:pt idx="91">
                  <c:v>2.3199999999999998</c:v>
                </c:pt>
                <c:pt idx="92">
                  <c:v>2.29</c:v>
                </c:pt>
                <c:pt idx="93">
                  <c:v>2.2799999999999998</c:v>
                </c:pt>
                <c:pt idx="94">
                  <c:v>2.31</c:v>
                </c:pt>
                <c:pt idx="95">
                  <c:v>2.2999999999999998</c:v>
                </c:pt>
                <c:pt idx="96">
                  <c:v>2.4500000000000002</c:v>
                </c:pt>
                <c:pt idx="97">
                  <c:v>2.5099999999999998</c:v>
                </c:pt>
                <c:pt idx="98">
                  <c:v>2.6</c:v>
                </c:pt>
                <c:pt idx="99">
                  <c:v>2.66</c:v>
                </c:pt>
                <c:pt idx="100">
                  <c:v>2.73</c:v>
                </c:pt>
                <c:pt idx="101">
                  <c:v>2.66</c:v>
                </c:pt>
                <c:pt idx="102">
                  <c:v>2.78</c:v>
                </c:pt>
                <c:pt idx="103">
                  <c:v>2.83</c:v>
                </c:pt>
                <c:pt idx="104">
                  <c:v>2.85</c:v>
                </c:pt>
                <c:pt idx="105">
                  <c:v>2.97</c:v>
                </c:pt>
                <c:pt idx="106">
                  <c:v>3.01</c:v>
                </c:pt>
                <c:pt idx="107">
                  <c:v>3</c:v>
                </c:pt>
                <c:pt idx="108">
                  <c:v>3.19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4D1-E84E-BD82-12D6CF2320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1713632"/>
        <c:axId val="631714024"/>
      </c:lineChart>
      <c:dateAx>
        <c:axId val="63171363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31714024"/>
        <c:crosses val="autoZero"/>
        <c:auto val="1"/>
        <c:lblOffset val="100"/>
        <c:baseTimeUnit val="months"/>
        <c:majorUnit val="4"/>
        <c:majorTimeUnit val="months"/>
      </c:dateAx>
      <c:valAx>
        <c:axId val="631714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#,##0.0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31713632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9.0427368305716987E-2"/>
          <c:y val="0.87607915677207016"/>
          <c:w val="0.83075196850393696"/>
          <c:h val="7.07462088072324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lumMod val="100000"/>
      </a:srgbClr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pt-BR" sz="1000" b="1" cap="all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Inadimplência 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nas operações de crédito de pessoas físicas - % do estoque</a:t>
            </a:r>
          </a:p>
        </c:rich>
      </c:tx>
      <c:layout>
        <c:manualLayout>
          <c:xMode val="edge"/>
          <c:yMode val="edge"/>
          <c:x val="0.15571689387267049"/>
          <c:y val="2.76214029987165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4.6932230816280708E-2"/>
          <c:y val="0.10835319988184501"/>
          <c:w val="0.93769245658451983"/>
          <c:h val="0.61078283649557064"/>
        </c:manualLayout>
      </c:layout>
      <c:lineChart>
        <c:grouping val="standard"/>
        <c:varyColors val="0"/>
        <c:ser>
          <c:idx val="0"/>
          <c:order val="0"/>
          <c:tx>
            <c:strRef>
              <c:f>'Gráfico 12'!$B$3</c:f>
              <c:strCache>
                <c:ptCount val="1"/>
                <c:pt idx="0">
                  <c:v>Recursos livres</c:v>
                </c:pt>
              </c:strCache>
            </c:strRef>
          </c:tx>
          <c:spPr>
            <a:ln w="19050" cap="rnd">
              <a:solidFill>
                <a:srgbClr val="005D89"/>
              </a:solidFill>
              <a:round/>
            </a:ln>
            <a:effectLst/>
          </c:spPr>
          <c:marker>
            <c:symbol val="none"/>
          </c:marker>
          <c:cat>
            <c:numRef>
              <c:f>'Gráfico 12'!$A$4:$A$112</c:f>
              <c:numCache>
                <c:formatCode>mmm\-yy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'Gráfico 12'!$B$4:$B$112</c:f>
              <c:numCache>
                <c:formatCode>#,##0.0</c:formatCode>
                <c:ptCount val="109"/>
                <c:pt idx="0">
                  <c:v>5.66</c:v>
                </c:pt>
                <c:pt idx="1">
                  <c:v>5.56</c:v>
                </c:pt>
                <c:pt idx="2">
                  <c:v>5.58</c:v>
                </c:pt>
                <c:pt idx="3">
                  <c:v>5.61</c:v>
                </c:pt>
                <c:pt idx="4">
                  <c:v>5.75</c:v>
                </c:pt>
                <c:pt idx="5">
                  <c:v>5.62</c:v>
                </c:pt>
                <c:pt idx="6">
                  <c:v>5.71</c:v>
                </c:pt>
                <c:pt idx="7">
                  <c:v>5.7</c:v>
                </c:pt>
                <c:pt idx="8">
                  <c:v>5.68</c:v>
                </c:pt>
                <c:pt idx="9">
                  <c:v>5.62</c:v>
                </c:pt>
                <c:pt idx="10">
                  <c:v>5.46</c:v>
                </c:pt>
                <c:pt idx="11">
                  <c:v>5.32</c:v>
                </c:pt>
                <c:pt idx="12">
                  <c:v>5.33</c:v>
                </c:pt>
                <c:pt idx="13">
                  <c:v>5.34</c:v>
                </c:pt>
                <c:pt idx="14">
                  <c:v>5.16</c:v>
                </c:pt>
                <c:pt idx="15">
                  <c:v>5.27</c:v>
                </c:pt>
                <c:pt idx="16">
                  <c:v>5.44</c:v>
                </c:pt>
                <c:pt idx="17">
                  <c:v>5.3</c:v>
                </c:pt>
                <c:pt idx="18">
                  <c:v>5.45</c:v>
                </c:pt>
                <c:pt idx="19">
                  <c:v>5.61</c:v>
                </c:pt>
                <c:pt idx="20">
                  <c:v>5.74</c:v>
                </c:pt>
                <c:pt idx="21">
                  <c:v>5.78</c:v>
                </c:pt>
                <c:pt idx="22">
                  <c:v>5.96</c:v>
                </c:pt>
                <c:pt idx="23">
                  <c:v>6.18</c:v>
                </c:pt>
                <c:pt idx="24">
                  <c:v>6.25</c:v>
                </c:pt>
                <c:pt idx="25">
                  <c:v>6.2</c:v>
                </c:pt>
                <c:pt idx="26">
                  <c:v>6.17</c:v>
                </c:pt>
                <c:pt idx="27">
                  <c:v>6.25</c:v>
                </c:pt>
                <c:pt idx="28">
                  <c:v>6.32</c:v>
                </c:pt>
                <c:pt idx="29">
                  <c:v>6.15</c:v>
                </c:pt>
                <c:pt idx="30">
                  <c:v>6.2</c:v>
                </c:pt>
                <c:pt idx="31">
                  <c:v>6.21</c:v>
                </c:pt>
                <c:pt idx="32">
                  <c:v>6.23</c:v>
                </c:pt>
                <c:pt idx="33">
                  <c:v>6.15</c:v>
                </c:pt>
                <c:pt idx="34">
                  <c:v>6.07</c:v>
                </c:pt>
                <c:pt idx="35">
                  <c:v>6.05</c:v>
                </c:pt>
                <c:pt idx="36">
                  <c:v>6.01</c:v>
                </c:pt>
                <c:pt idx="37">
                  <c:v>5.91</c:v>
                </c:pt>
                <c:pt idx="38">
                  <c:v>5.88</c:v>
                </c:pt>
                <c:pt idx="39">
                  <c:v>5.85</c:v>
                </c:pt>
                <c:pt idx="40">
                  <c:v>5.93</c:v>
                </c:pt>
                <c:pt idx="41">
                  <c:v>5.75</c:v>
                </c:pt>
                <c:pt idx="42">
                  <c:v>5.72</c:v>
                </c:pt>
                <c:pt idx="43">
                  <c:v>5.71</c:v>
                </c:pt>
                <c:pt idx="44">
                  <c:v>5.61</c:v>
                </c:pt>
                <c:pt idx="45">
                  <c:v>5.55</c:v>
                </c:pt>
                <c:pt idx="46">
                  <c:v>5.39</c:v>
                </c:pt>
                <c:pt idx="47">
                  <c:v>5.23</c:v>
                </c:pt>
                <c:pt idx="48">
                  <c:v>5.24</c:v>
                </c:pt>
                <c:pt idx="49">
                  <c:v>5.13</c:v>
                </c:pt>
                <c:pt idx="50">
                  <c:v>5.07</c:v>
                </c:pt>
                <c:pt idx="51">
                  <c:v>5.0599999999999996</c:v>
                </c:pt>
                <c:pt idx="52">
                  <c:v>5.0199999999999996</c:v>
                </c:pt>
                <c:pt idx="53">
                  <c:v>4.9400000000000004</c:v>
                </c:pt>
                <c:pt idx="54">
                  <c:v>5.01</c:v>
                </c:pt>
                <c:pt idx="55">
                  <c:v>4.97</c:v>
                </c:pt>
                <c:pt idx="56">
                  <c:v>4.9400000000000004</c:v>
                </c:pt>
                <c:pt idx="57">
                  <c:v>4.9000000000000004</c:v>
                </c:pt>
                <c:pt idx="58">
                  <c:v>4.7699999999999996</c:v>
                </c:pt>
                <c:pt idx="59">
                  <c:v>4.8</c:v>
                </c:pt>
                <c:pt idx="60">
                  <c:v>4.8099999999999996</c:v>
                </c:pt>
                <c:pt idx="61">
                  <c:v>4.7</c:v>
                </c:pt>
                <c:pt idx="62">
                  <c:v>4.72</c:v>
                </c:pt>
                <c:pt idx="63">
                  <c:v>4.7300000000000004</c:v>
                </c:pt>
                <c:pt idx="64">
                  <c:v>4.8099999999999996</c:v>
                </c:pt>
                <c:pt idx="65">
                  <c:v>4.78</c:v>
                </c:pt>
                <c:pt idx="66">
                  <c:v>4.84</c:v>
                </c:pt>
                <c:pt idx="67">
                  <c:v>4.87</c:v>
                </c:pt>
                <c:pt idx="68">
                  <c:v>4.9800000000000004</c:v>
                </c:pt>
                <c:pt idx="69">
                  <c:v>4.9800000000000004</c:v>
                </c:pt>
                <c:pt idx="70">
                  <c:v>4.97</c:v>
                </c:pt>
                <c:pt idx="71">
                  <c:v>5.01</c:v>
                </c:pt>
                <c:pt idx="72">
                  <c:v>4.95</c:v>
                </c:pt>
                <c:pt idx="73">
                  <c:v>5.07</c:v>
                </c:pt>
                <c:pt idx="74">
                  <c:v>5.2</c:v>
                </c:pt>
                <c:pt idx="75">
                  <c:v>5.51</c:v>
                </c:pt>
                <c:pt idx="76">
                  <c:v>5.6</c:v>
                </c:pt>
                <c:pt idx="77">
                  <c:v>5.3</c:v>
                </c:pt>
                <c:pt idx="78">
                  <c:v>5.12</c:v>
                </c:pt>
                <c:pt idx="79">
                  <c:v>4.88</c:v>
                </c:pt>
                <c:pt idx="80">
                  <c:v>4.66</c:v>
                </c:pt>
                <c:pt idx="81">
                  <c:v>4.53</c:v>
                </c:pt>
                <c:pt idx="82">
                  <c:v>4.3</c:v>
                </c:pt>
                <c:pt idx="83">
                  <c:v>4.17</c:v>
                </c:pt>
                <c:pt idx="84">
                  <c:v>4.13</c:v>
                </c:pt>
                <c:pt idx="85">
                  <c:v>4.07</c:v>
                </c:pt>
                <c:pt idx="86">
                  <c:v>4.0199999999999996</c:v>
                </c:pt>
                <c:pt idx="87">
                  <c:v>4.04</c:v>
                </c:pt>
                <c:pt idx="88">
                  <c:v>4.0999999999999996</c:v>
                </c:pt>
                <c:pt idx="89">
                  <c:v>4.03</c:v>
                </c:pt>
                <c:pt idx="90">
                  <c:v>4.09</c:v>
                </c:pt>
                <c:pt idx="91">
                  <c:v>4.13</c:v>
                </c:pt>
                <c:pt idx="92">
                  <c:v>4.21</c:v>
                </c:pt>
                <c:pt idx="93">
                  <c:v>4.2300000000000004</c:v>
                </c:pt>
                <c:pt idx="94">
                  <c:v>4.2699999999999996</c:v>
                </c:pt>
                <c:pt idx="95">
                  <c:v>4.37</c:v>
                </c:pt>
                <c:pt idx="96">
                  <c:v>4.63</c:v>
                </c:pt>
                <c:pt idx="97">
                  <c:v>4.72</c:v>
                </c:pt>
                <c:pt idx="98">
                  <c:v>4.8499999999999996</c:v>
                </c:pt>
                <c:pt idx="99">
                  <c:v>5.04</c:v>
                </c:pt>
                <c:pt idx="100">
                  <c:v>5.26</c:v>
                </c:pt>
                <c:pt idx="101">
                  <c:v>5.24</c:v>
                </c:pt>
                <c:pt idx="102">
                  <c:v>5.47</c:v>
                </c:pt>
                <c:pt idx="103">
                  <c:v>5.62</c:v>
                </c:pt>
                <c:pt idx="104">
                  <c:v>5.69</c:v>
                </c:pt>
                <c:pt idx="105">
                  <c:v>5.8</c:v>
                </c:pt>
                <c:pt idx="106">
                  <c:v>5.81</c:v>
                </c:pt>
                <c:pt idx="107">
                  <c:v>5.88</c:v>
                </c:pt>
                <c:pt idx="108">
                  <c:v>6.11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A1E-414C-8657-258E17E685A2}"/>
            </c:ext>
          </c:extLst>
        </c:ser>
        <c:ser>
          <c:idx val="1"/>
          <c:order val="1"/>
          <c:tx>
            <c:strRef>
              <c:f>'Gráfico 12'!$C$3</c:f>
              <c:strCache>
                <c:ptCount val="1"/>
                <c:pt idx="0">
                  <c:v>Recursos direcionados</c:v>
                </c:pt>
              </c:strCache>
            </c:strRef>
          </c:tx>
          <c:spPr>
            <a:ln w="19050" cap="rnd">
              <a:solidFill>
                <a:srgbClr val="9EBBD3"/>
              </a:solidFill>
              <a:round/>
            </a:ln>
            <a:effectLst/>
          </c:spPr>
          <c:marker>
            <c:symbol val="none"/>
          </c:marker>
          <c:cat>
            <c:numRef>
              <c:f>'Gráfico 12'!$A$4:$A$112</c:f>
              <c:numCache>
                <c:formatCode>mmm\-yy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'Gráfico 12'!$C$4:$C$112</c:f>
              <c:numCache>
                <c:formatCode>#,##0.0</c:formatCode>
                <c:ptCount val="109"/>
                <c:pt idx="0">
                  <c:v>1.67</c:v>
                </c:pt>
                <c:pt idx="1">
                  <c:v>1.79</c:v>
                </c:pt>
                <c:pt idx="2">
                  <c:v>1.91</c:v>
                </c:pt>
                <c:pt idx="3">
                  <c:v>2.02</c:v>
                </c:pt>
                <c:pt idx="4">
                  <c:v>2.02</c:v>
                </c:pt>
                <c:pt idx="5">
                  <c:v>1.8</c:v>
                </c:pt>
                <c:pt idx="6">
                  <c:v>1.87</c:v>
                </c:pt>
                <c:pt idx="7">
                  <c:v>1.9</c:v>
                </c:pt>
                <c:pt idx="8">
                  <c:v>1.73</c:v>
                </c:pt>
                <c:pt idx="9">
                  <c:v>1.91</c:v>
                </c:pt>
                <c:pt idx="10">
                  <c:v>1.84</c:v>
                </c:pt>
                <c:pt idx="11">
                  <c:v>1.65</c:v>
                </c:pt>
                <c:pt idx="12">
                  <c:v>1.82</c:v>
                </c:pt>
                <c:pt idx="13">
                  <c:v>1.97</c:v>
                </c:pt>
                <c:pt idx="14">
                  <c:v>1.89</c:v>
                </c:pt>
                <c:pt idx="15">
                  <c:v>1.96</c:v>
                </c:pt>
                <c:pt idx="16">
                  <c:v>1.99</c:v>
                </c:pt>
                <c:pt idx="17">
                  <c:v>1.74</c:v>
                </c:pt>
                <c:pt idx="18">
                  <c:v>1.82</c:v>
                </c:pt>
                <c:pt idx="19">
                  <c:v>1.89</c:v>
                </c:pt>
                <c:pt idx="20">
                  <c:v>1.9</c:v>
                </c:pt>
                <c:pt idx="21">
                  <c:v>2.14</c:v>
                </c:pt>
                <c:pt idx="22">
                  <c:v>2.2000000000000002</c:v>
                </c:pt>
                <c:pt idx="23">
                  <c:v>2.04</c:v>
                </c:pt>
                <c:pt idx="24">
                  <c:v>2.1</c:v>
                </c:pt>
                <c:pt idx="25">
                  <c:v>2.19</c:v>
                </c:pt>
                <c:pt idx="26">
                  <c:v>2.14</c:v>
                </c:pt>
                <c:pt idx="27">
                  <c:v>2.16</c:v>
                </c:pt>
                <c:pt idx="28">
                  <c:v>2.12</c:v>
                </c:pt>
                <c:pt idx="29">
                  <c:v>1.77</c:v>
                </c:pt>
                <c:pt idx="30">
                  <c:v>1.83</c:v>
                </c:pt>
                <c:pt idx="31">
                  <c:v>1.85</c:v>
                </c:pt>
                <c:pt idx="32">
                  <c:v>1.97</c:v>
                </c:pt>
                <c:pt idx="33">
                  <c:v>2.04</c:v>
                </c:pt>
                <c:pt idx="34">
                  <c:v>1.95</c:v>
                </c:pt>
                <c:pt idx="35">
                  <c:v>1.71</c:v>
                </c:pt>
                <c:pt idx="36">
                  <c:v>1.84</c:v>
                </c:pt>
                <c:pt idx="37">
                  <c:v>1.99</c:v>
                </c:pt>
                <c:pt idx="38">
                  <c:v>2.04</c:v>
                </c:pt>
                <c:pt idx="39">
                  <c:v>2.16</c:v>
                </c:pt>
                <c:pt idx="40">
                  <c:v>2.19</c:v>
                </c:pt>
                <c:pt idx="41">
                  <c:v>1.87</c:v>
                </c:pt>
                <c:pt idx="42">
                  <c:v>2.09</c:v>
                </c:pt>
                <c:pt idx="43">
                  <c:v>2.0499999999999998</c:v>
                </c:pt>
                <c:pt idx="44">
                  <c:v>2.0499999999999998</c:v>
                </c:pt>
                <c:pt idx="45">
                  <c:v>2.1</c:v>
                </c:pt>
                <c:pt idx="46">
                  <c:v>2.0499999999999998</c:v>
                </c:pt>
                <c:pt idx="47">
                  <c:v>1.73</c:v>
                </c:pt>
                <c:pt idx="48">
                  <c:v>2.09</c:v>
                </c:pt>
                <c:pt idx="49">
                  <c:v>2.1800000000000002</c:v>
                </c:pt>
                <c:pt idx="50">
                  <c:v>2.12</c:v>
                </c:pt>
                <c:pt idx="51">
                  <c:v>2.08</c:v>
                </c:pt>
                <c:pt idx="52">
                  <c:v>2.0299999999999998</c:v>
                </c:pt>
                <c:pt idx="53">
                  <c:v>1.86</c:v>
                </c:pt>
                <c:pt idx="54">
                  <c:v>1.86</c:v>
                </c:pt>
                <c:pt idx="55">
                  <c:v>1.86</c:v>
                </c:pt>
                <c:pt idx="56">
                  <c:v>1.74</c:v>
                </c:pt>
                <c:pt idx="57">
                  <c:v>1.69</c:v>
                </c:pt>
                <c:pt idx="58">
                  <c:v>1.65</c:v>
                </c:pt>
                <c:pt idx="59">
                  <c:v>1.51</c:v>
                </c:pt>
                <c:pt idx="60">
                  <c:v>1.66</c:v>
                </c:pt>
                <c:pt idx="61">
                  <c:v>1.71</c:v>
                </c:pt>
                <c:pt idx="62">
                  <c:v>1.81</c:v>
                </c:pt>
                <c:pt idx="63">
                  <c:v>1.77</c:v>
                </c:pt>
                <c:pt idx="64">
                  <c:v>1.77</c:v>
                </c:pt>
                <c:pt idx="65">
                  <c:v>1.67</c:v>
                </c:pt>
                <c:pt idx="66">
                  <c:v>1.76</c:v>
                </c:pt>
                <c:pt idx="67">
                  <c:v>1.81</c:v>
                </c:pt>
                <c:pt idx="68">
                  <c:v>1.81</c:v>
                </c:pt>
                <c:pt idx="69">
                  <c:v>1.77</c:v>
                </c:pt>
                <c:pt idx="70">
                  <c:v>1.8</c:v>
                </c:pt>
                <c:pt idx="71">
                  <c:v>1.66</c:v>
                </c:pt>
                <c:pt idx="72">
                  <c:v>1.86</c:v>
                </c:pt>
                <c:pt idx="73">
                  <c:v>1.92</c:v>
                </c:pt>
                <c:pt idx="74">
                  <c:v>2.41</c:v>
                </c:pt>
                <c:pt idx="75">
                  <c:v>2.35</c:v>
                </c:pt>
                <c:pt idx="76">
                  <c:v>2.08</c:v>
                </c:pt>
                <c:pt idx="77">
                  <c:v>1.64</c:v>
                </c:pt>
                <c:pt idx="78">
                  <c:v>1.51</c:v>
                </c:pt>
                <c:pt idx="79">
                  <c:v>1.44</c:v>
                </c:pt>
                <c:pt idx="80">
                  <c:v>1.35</c:v>
                </c:pt>
                <c:pt idx="81">
                  <c:v>1.32</c:v>
                </c:pt>
                <c:pt idx="82">
                  <c:v>1.38</c:v>
                </c:pt>
                <c:pt idx="83">
                  <c:v>1.25</c:v>
                </c:pt>
                <c:pt idx="84">
                  <c:v>1.38</c:v>
                </c:pt>
                <c:pt idx="85">
                  <c:v>1.55</c:v>
                </c:pt>
                <c:pt idx="86">
                  <c:v>1.5</c:v>
                </c:pt>
                <c:pt idx="87">
                  <c:v>1.56</c:v>
                </c:pt>
                <c:pt idx="88">
                  <c:v>1.6</c:v>
                </c:pt>
                <c:pt idx="89">
                  <c:v>1.46</c:v>
                </c:pt>
                <c:pt idx="90">
                  <c:v>1.45</c:v>
                </c:pt>
                <c:pt idx="91">
                  <c:v>1.43</c:v>
                </c:pt>
                <c:pt idx="92">
                  <c:v>1.44</c:v>
                </c:pt>
                <c:pt idx="93">
                  <c:v>1.36</c:v>
                </c:pt>
                <c:pt idx="94">
                  <c:v>1.34</c:v>
                </c:pt>
                <c:pt idx="95">
                  <c:v>1.27</c:v>
                </c:pt>
                <c:pt idx="96">
                  <c:v>1.42</c:v>
                </c:pt>
                <c:pt idx="97">
                  <c:v>1.59</c:v>
                </c:pt>
                <c:pt idx="98">
                  <c:v>1.55</c:v>
                </c:pt>
                <c:pt idx="99">
                  <c:v>1.48</c:v>
                </c:pt>
                <c:pt idx="100">
                  <c:v>1.42</c:v>
                </c:pt>
                <c:pt idx="101">
                  <c:v>1.27</c:v>
                </c:pt>
                <c:pt idx="102">
                  <c:v>1.3</c:v>
                </c:pt>
                <c:pt idx="103">
                  <c:v>1.29</c:v>
                </c:pt>
                <c:pt idx="104">
                  <c:v>1.27</c:v>
                </c:pt>
                <c:pt idx="105">
                  <c:v>1.33</c:v>
                </c:pt>
                <c:pt idx="106">
                  <c:v>1.37</c:v>
                </c:pt>
                <c:pt idx="107">
                  <c:v>1.33</c:v>
                </c:pt>
                <c:pt idx="108">
                  <c:v>1.46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A1E-414C-8657-258E17E685A2}"/>
            </c:ext>
          </c:extLst>
        </c:ser>
        <c:ser>
          <c:idx val="2"/>
          <c:order val="2"/>
          <c:tx>
            <c:strRef>
              <c:f>'Gráfico 12'!$D$3</c:f>
              <c:strCache>
                <c:ptCount val="1"/>
                <c:pt idx="0">
                  <c:v>Total</c:v>
                </c:pt>
              </c:strCache>
            </c:strRef>
          </c:tx>
          <c:spPr>
            <a:ln w="19050" cap="rnd">
              <a:solidFill>
                <a:srgbClr val="00ADFA"/>
              </a:solidFill>
              <a:round/>
            </a:ln>
            <a:effectLst/>
          </c:spPr>
          <c:marker>
            <c:symbol val="none"/>
          </c:marker>
          <c:cat>
            <c:numRef>
              <c:f>'Gráfico 12'!$A$4:$A$112</c:f>
              <c:numCache>
                <c:formatCode>mmm\-yy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'Gráfico 12'!$D$4:$D$112</c:f>
              <c:numCache>
                <c:formatCode>#,##0.0</c:formatCode>
                <c:ptCount val="109"/>
                <c:pt idx="0">
                  <c:v>4.03</c:v>
                </c:pt>
                <c:pt idx="1">
                  <c:v>4</c:v>
                </c:pt>
                <c:pt idx="2">
                  <c:v>4.05</c:v>
                </c:pt>
                <c:pt idx="3">
                  <c:v>4.0999999999999996</c:v>
                </c:pt>
                <c:pt idx="4">
                  <c:v>4.16</c:v>
                </c:pt>
                <c:pt idx="5">
                  <c:v>3.98</c:v>
                </c:pt>
                <c:pt idx="6">
                  <c:v>4.05</c:v>
                </c:pt>
                <c:pt idx="7">
                  <c:v>4.04</c:v>
                </c:pt>
                <c:pt idx="8">
                  <c:v>3.94</c:v>
                </c:pt>
                <c:pt idx="9">
                  <c:v>3.98</c:v>
                </c:pt>
                <c:pt idx="10">
                  <c:v>3.84</c:v>
                </c:pt>
                <c:pt idx="11">
                  <c:v>3.67</c:v>
                </c:pt>
                <c:pt idx="12">
                  <c:v>3.75</c:v>
                </c:pt>
                <c:pt idx="13">
                  <c:v>3.81</c:v>
                </c:pt>
                <c:pt idx="14">
                  <c:v>3.67</c:v>
                </c:pt>
                <c:pt idx="15">
                  <c:v>3.75</c:v>
                </c:pt>
                <c:pt idx="16">
                  <c:v>3.86</c:v>
                </c:pt>
                <c:pt idx="17">
                  <c:v>3.66</c:v>
                </c:pt>
                <c:pt idx="18">
                  <c:v>3.78</c:v>
                </c:pt>
                <c:pt idx="19">
                  <c:v>3.89</c:v>
                </c:pt>
                <c:pt idx="20">
                  <c:v>3.95</c:v>
                </c:pt>
                <c:pt idx="21">
                  <c:v>4.08</c:v>
                </c:pt>
                <c:pt idx="22">
                  <c:v>4.2</c:v>
                </c:pt>
                <c:pt idx="23">
                  <c:v>4.2300000000000004</c:v>
                </c:pt>
                <c:pt idx="24">
                  <c:v>4.3</c:v>
                </c:pt>
                <c:pt idx="25">
                  <c:v>4.3</c:v>
                </c:pt>
                <c:pt idx="26">
                  <c:v>4.25</c:v>
                </c:pt>
                <c:pt idx="27">
                  <c:v>4.3</c:v>
                </c:pt>
                <c:pt idx="28">
                  <c:v>4.32</c:v>
                </c:pt>
                <c:pt idx="29">
                  <c:v>4.05</c:v>
                </c:pt>
                <c:pt idx="30">
                  <c:v>4.0999999999999996</c:v>
                </c:pt>
                <c:pt idx="31">
                  <c:v>4.12</c:v>
                </c:pt>
                <c:pt idx="32">
                  <c:v>4.18</c:v>
                </c:pt>
                <c:pt idx="33">
                  <c:v>4.18</c:v>
                </c:pt>
                <c:pt idx="34">
                  <c:v>4.09</c:v>
                </c:pt>
                <c:pt idx="35">
                  <c:v>3.95</c:v>
                </c:pt>
                <c:pt idx="36">
                  <c:v>3.98</c:v>
                </c:pt>
                <c:pt idx="37">
                  <c:v>4</c:v>
                </c:pt>
                <c:pt idx="38">
                  <c:v>4.01</c:v>
                </c:pt>
                <c:pt idx="39">
                  <c:v>4.04</c:v>
                </c:pt>
                <c:pt idx="40">
                  <c:v>4.0999999999999996</c:v>
                </c:pt>
                <c:pt idx="41">
                  <c:v>3.85</c:v>
                </c:pt>
                <c:pt idx="42">
                  <c:v>3.95</c:v>
                </c:pt>
                <c:pt idx="43">
                  <c:v>3.93</c:v>
                </c:pt>
                <c:pt idx="44">
                  <c:v>3.87</c:v>
                </c:pt>
                <c:pt idx="45">
                  <c:v>3.87</c:v>
                </c:pt>
                <c:pt idx="46">
                  <c:v>3.77</c:v>
                </c:pt>
                <c:pt idx="47">
                  <c:v>3.53</c:v>
                </c:pt>
                <c:pt idx="48">
                  <c:v>3.72</c:v>
                </c:pt>
                <c:pt idx="49">
                  <c:v>3.7</c:v>
                </c:pt>
                <c:pt idx="50">
                  <c:v>3.64</c:v>
                </c:pt>
                <c:pt idx="51">
                  <c:v>3.62</c:v>
                </c:pt>
                <c:pt idx="52">
                  <c:v>3.59</c:v>
                </c:pt>
                <c:pt idx="53">
                  <c:v>3.47</c:v>
                </c:pt>
                <c:pt idx="54">
                  <c:v>3.5</c:v>
                </c:pt>
                <c:pt idx="55">
                  <c:v>3.49</c:v>
                </c:pt>
                <c:pt idx="56">
                  <c:v>3.41</c:v>
                </c:pt>
                <c:pt idx="57">
                  <c:v>3.37</c:v>
                </c:pt>
                <c:pt idx="58">
                  <c:v>3.3</c:v>
                </c:pt>
                <c:pt idx="59">
                  <c:v>3.25</c:v>
                </c:pt>
                <c:pt idx="60">
                  <c:v>3.34</c:v>
                </c:pt>
                <c:pt idx="61">
                  <c:v>3.3</c:v>
                </c:pt>
                <c:pt idx="62">
                  <c:v>3.36</c:v>
                </c:pt>
                <c:pt idx="63">
                  <c:v>3.36</c:v>
                </c:pt>
                <c:pt idx="64">
                  <c:v>3.41</c:v>
                </c:pt>
                <c:pt idx="65">
                  <c:v>3.35</c:v>
                </c:pt>
                <c:pt idx="66">
                  <c:v>3.44</c:v>
                </c:pt>
                <c:pt idx="67">
                  <c:v>3.48</c:v>
                </c:pt>
                <c:pt idx="68">
                  <c:v>3.54</c:v>
                </c:pt>
                <c:pt idx="69">
                  <c:v>3.53</c:v>
                </c:pt>
                <c:pt idx="70">
                  <c:v>3.54</c:v>
                </c:pt>
                <c:pt idx="71">
                  <c:v>3.51</c:v>
                </c:pt>
                <c:pt idx="72">
                  <c:v>3.57</c:v>
                </c:pt>
                <c:pt idx="73">
                  <c:v>3.66</c:v>
                </c:pt>
                <c:pt idx="74">
                  <c:v>3.95</c:v>
                </c:pt>
                <c:pt idx="75">
                  <c:v>4.07</c:v>
                </c:pt>
                <c:pt idx="76">
                  <c:v>3.99</c:v>
                </c:pt>
                <c:pt idx="77">
                  <c:v>3.62</c:v>
                </c:pt>
                <c:pt idx="78">
                  <c:v>3.47</c:v>
                </c:pt>
                <c:pt idx="79">
                  <c:v>3.31</c:v>
                </c:pt>
                <c:pt idx="80">
                  <c:v>3.15</c:v>
                </c:pt>
                <c:pt idx="81">
                  <c:v>3.07</c:v>
                </c:pt>
                <c:pt idx="82">
                  <c:v>2.98</c:v>
                </c:pt>
                <c:pt idx="83">
                  <c:v>2.85</c:v>
                </c:pt>
                <c:pt idx="84">
                  <c:v>2.89</c:v>
                </c:pt>
                <c:pt idx="85">
                  <c:v>2.93</c:v>
                </c:pt>
                <c:pt idx="86">
                  <c:v>2.88</c:v>
                </c:pt>
                <c:pt idx="87">
                  <c:v>2.92</c:v>
                </c:pt>
                <c:pt idx="88">
                  <c:v>2.97</c:v>
                </c:pt>
                <c:pt idx="89">
                  <c:v>2.88</c:v>
                </c:pt>
                <c:pt idx="90">
                  <c:v>2.9</c:v>
                </c:pt>
                <c:pt idx="91">
                  <c:v>2.92</c:v>
                </c:pt>
                <c:pt idx="92">
                  <c:v>2.97</c:v>
                </c:pt>
                <c:pt idx="93">
                  <c:v>2.95</c:v>
                </c:pt>
                <c:pt idx="94">
                  <c:v>2.97</c:v>
                </c:pt>
                <c:pt idx="95">
                  <c:v>3</c:v>
                </c:pt>
                <c:pt idx="96">
                  <c:v>3.21</c:v>
                </c:pt>
                <c:pt idx="97">
                  <c:v>3.34</c:v>
                </c:pt>
                <c:pt idx="98">
                  <c:v>3.4</c:v>
                </c:pt>
                <c:pt idx="99">
                  <c:v>3.49</c:v>
                </c:pt>
                <c:pt idx="100">
                  <c:v>3.59</c:v>
                </c:pt>
                <c:pt idx="101">
                  <c:v>3.52</c:v>
                </c:pt>
                <c:pt idx="102">
                  <c:v>3.65</c:v>
                </c:pt>
                <c:pt idx="103">
                  <c:v>3.72</c:v>
                </c:pt>
                <c:pt idx="104">
                  <c:v>3.74</c:v>
                </c:pt>
                <c:pt idx="105">
                  <c:v>3.83</c:v>
                </c:pt>
                <c:pt idx="106">
                  <c:v>3.86</c:v>
                </c:pt>
                <c:pt idx="107">
                  <c:v>3.86</c:v>
                </c:pt>
                <c:pt idx="108">
                  <c:v>4.05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7A1E-414C-8657-258E17E685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1714808"/>
        <c:axId val="631715200"/>
      </c:lineChart>
      <c:dateAx>
        <c:axId val="63171480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31715200"/>
        <c:crosses val="autoZero"/>
        <c:auto val="1"/>
        <c:lblOffset val="100"/>
        <c:baseTimeUnit val="months"/>
        <c:majorUnit val="4"/>
        <c:majorTimeUnit val="months"/>
      </c:dateAx>
      <c:valAx>
        <c:axId val="63171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#,##0.0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31714808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9.0427302781842536E-2"/>
          <c:y val="0.85610307001676733"/>
          <c:w val="0.83075196850393696"/>
          <c:h val="7.07462088072324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lumMod val="100000"/>
      </a:srgbClr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pt-BR" sz="1000" b="1" cap="all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Inadimplência 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nas operações de crédito de pessoas jurídicas - % do estoque</a:t>
            </a:r>
          </a:p>
        </c:rich>
      </c:tx>
      <c:layout>
        <c:manualLayout>
          <c:xMode val="edge"/>
          <c:yMode val="edge"/>
          <c:x val="0.1465931304883728"/>
          <c:y val="2.1839912296415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4.771904272537883E-2"/>
          <c:y val="0.10982403684790751"/>
          <c:w val="0.93690566592166546"/>
          <c:h val="0.60931175148598726"/>
        </c:manualLayout>
      </c:layout>
      <c:lineChart>
        <c:grouping val="standard"/>
        <c:varyColors val="0"/>
        <c:ser>
          <c:idx val="0"/>
          <c:order val="0"/>
          <c:tx>
            <c:strRef>
              <c:f>'Gráfico 13'!$B$3</c:f>
              <c:strCache>
                <c:ptCount val="1"/>
                <c:pt idx="0">
                  <c:v>Recursos livres</c:v>
                </c:pt>
              </c:strCache>
            </c:strRef>
          </c:tx>
          <c:spPr>
            <a:ln w="19050" cap="rnd">
              <a:solidFill>
                <a:srgbClr val="005D89"/>
              </a:solidFill>
              <a:round/>
            </a:ln>
            <a:effectLst/>
          </c:spPr>
          <c:marker>
            <c:symbol val="none"/>
          </c:marker>
          <c:cat>
            <c:numRef>
              <c:f>'Gráfico 13'!$A$4:$A$112</c:f>
              <c:numCache>
                <c:formatCode>mmm\-yy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'Gráfico 13'!$B$4:$B$112</c:f>
              <c:numCache>
                <c:formatCode>#,##0.0</c:formatCode>
                <c:ptCount val="109"/>
                <c:pt idx="0">
                  <c:v>3.14</c:v>
                </c:pt>
                <c:pt idx="1">
                  <c:v>3.2</c:v>
                </c:pt>
                <c:pt idx="2">
                  <c:v>3.2</c:v>
                </c:pt>
                <c:pt idx="3">
                  <c:v>3.25</c:v>
                </c:pt>
                <c:pt idx="4">
                  <c:v>3.41</c:v>
                </c:pt>
                <c:pt idx="5">
                  <c:v>3.32</c:v>
                </c:pt>
                <c:pt idx="6">
                  <c:v>3.42</c:v>
                </c:pt>
                <c:pt idx="7">
                  <c:v>3.5</c:v>
                </c:pt>
                <c:pt idx="8">
                  <c:v>3.49</c:v>
                </c:pt>
                <c:pt idx="9">
                  <c:v>3.6</c:v>
                </c:pt>
                <c:pt idx="10">
                  <c:v>3.45</c:v>
                </c:pt>
                <c:pt idx="11">
                  <c:v>3.33</c:v>
                </c:pt>
                <c:pt idx="12">
                  <c:v>3.48</c:v>
                </c:pt>
                <c:pt idx="13">
                  <c:v>3.49</c:v>
                </c:pt>
                <c:pt idx="14">
                  <c:v>3.6</c:v>
                </c:pt>
                <c:pt idx="15">
                  <c:v>3.87</c:v>
                </c:pt>
                <c:pt idx="16">
                  <c:v>3.92</c:v>
                </c:pt>
                <c:pt idx="17">
                  <c:v>3.88</c:v>
                </c:pt>
                <c:pt idx="18">
                  <c:v>4.0999999999999996</c:v>
                </c:pt>
                <c:pt idx="19">
                  <c:v>4.22</c:v>
                </c:pt>
                <c:pt idx="20">
                  <c:v>4.1100000000000003</c:v>
                </c:pt>
                <c:pt idx="21">
                  <c:v>4.26</c:v>
                </c:pt>
                <c:pt idx="22">
                  <c:v>4.49</c:v>
                </c:pt>
                <c:pt idx="23">
                  <c:v>4.42</c:v>
                </c:pt>
                <c:pt idx="24">
                  <c:v>4.6399999999999997</c:v>
                </c:pt>
                <c:pt idx="25">
                  <c:v>4.74</c:v>
                </c:pt>
                <c:pt idx="26">
                  <c:v>4.8499999999999996</c:v>
                </c:pt>
                <c:pt idx="27">
                  <c:v>5.04</c:v>
                </c:pt>
                <c:pt idx="28">
                  <c:v>5.25</c:v>
                </c:pt>
                <c:pt idx="29">
                  <c:v>5.07</c:v>
                </c:pt>
                <c:pt idx="30">
                  <c:v>5.17</c:v>
                </c:pt>
                <c:pt idx="31">
                  <c:v>5.28</c:v>
                </c:pt>
                <c:pt idx="32">
                  <c:v>5.29</c:v>
                </c:pt>
                <c:pt idx="33">
                  <c:v>5.4</c:v>
                </c:pt>
                <c:pt idx="34">
                  <c:v>5.37</c:v>
                </c:pt>
                <c:pt idx="35">
                  <c:v>5.17</c:v>
                </c:pt>
                <c:pt idx="36">
                  <c:v>5.3</c:v>
                </c:pt>
                <c:pt idx="37">
                  <c:v>5.19</c:v>
                </c:pt>
                <c:pt idx="38">
                  <c:v>5.52</c:v>
                </c:pt>
                <c:pt idx="39">
                  <c:v>5.6</c:v>
                </c:pt>
                <c:pt idx="40">
                  <c:v>5.94</c:v>
                </c:pt>
                <c:pt idx="41">
                  <c:v>5.3</c:v>
                </c:pt>
                <c:pt idx="42">
                  <c:v>5.49</c:v>
                </c:pt>
                <c:pt idx="43">
                  <c:v>5.46</c:v>
                </c:pt>
                <c:pt idx="44">
                  <c:v>5.16</c:v>
                </c:pt>
                <c:pt idx="45">
                  <c:v>5.19</c:v>
                </c:pt>
                <c:pt idx="46">
                  <c:v>5.08</c:v>
                </c:pt>
                <c:pt idx="47">
                  <c:v>4.5199999999999996</c:v>
                </c:pt>
                <c:pt idx="48">
                  <c:v>4.8099999999999996</c:v>
                </c:pt>
                <c:pt idx="49">
                  <c:v>4.78</c:v>
                </c:pt>
                <c:pt idx="50">
                  <c:v>4.42</c:v>
                </c:pt>
                <c:pt idx="51">
                  <c:v>4.1399999999999997</c:v>
                </c:pt>
                <c:pt idx="52">
                  <c:v>4.07</c:v>
                </c:pt>
                <c:pt idx="53">
                  <c:v>3.76</c:v>
                </c:pt>
                <c:pt idx="54">
                  <c:v>3.41</c:v>
                </c:pt>
                <c:pt idx="55">
                  <c:v>3.32</c:v>
                </c:pt>
                <c:pt idx="56">
                  <c:v>3.1</c:v>
                </c:pt>
                <c:pt idx="57">
                  <c:v>3.08</c:v>
                </c:pt>
                <c:pt idx="58">
                  <c:v>2.98</c:v>
                </c:pt>
                <c:pt idx="59">
                  <c:v>2.73</c:v>
                </c:pt>
                <c:pt idx="60">
                  <c:v>2.95</c:v>
                </c:pt>
                <c:pt idx="61">
                  <c:v>2.85</c:v>
                </c:pt>
                <c:pt idx="62">
                  <c:v>2.86</c:v>
                </c:pt>
                <c:pt idx="63">
                  <c:v>2.77</c:v>
                </c:pt>
                <c:pt idx="64">
                  <c:v>2.72</c:v>
                </c:pt>
                <c:pt idx="65">
                  <c:v>2.73</c:v>
                </c:pt>
                <c:pt idx="66">
                  <c:v>2.92</c:v>
                </c:pt>
                <c:pt idx="67">
                  <c:v>2.65</c:v>
                </c:pt>
                <c:pt idx="68">
                  <c:v>2.5499999999999998</c:v>
                </c:pt>
                <c:pt idx="69">
                  <c:v>2.5</c:v>
                </c:pt>
                <c:pt idx="70">
                  <c:v>2.44</c:v>
                </c:pt>
                <c:pt idx="71">
                  <c:v>2.13</c:v>
                </c:pt>
                <c:pt idx="72">
                  <c:v>2.31</c:v>
                </c:pt>
                <c:pt idx="73">
                  <c:v>2.27</c:v>
                </c:pt>
                <c:pt idx="74">
                  <c:v>2.34</c:v>
                </c:pt>
                <c:pt idx="75">
                  <c:v>2.38</c:v>
                </c:pt>
                <c:pt idx="76">
                  <c:v>2.38</c:v>
                </c:pt>
                <c:pt idx="77">
                  <c:v>1.97</c:v>
                </c:pt>
                <c:pt idx="78">
                  <c:v>1.85</c:v>
                </c:pt>
                <c:pt idx="79">
                  <c:v>1.67</c:v>
                </c:pt>
                <c:pt idx="80">
                  <c:v>1.59</c:v>
                </c:pt>
                <c:pt idx="81">
                  <c:v>1.53</c:v>
                </c:pt>
                <c:pt idx="82">
                  <c:v>1.53</c:v>
                </c:pt>
                <c:pt idx="83">
                  <c:v>1.45</c:v>
                </c:pt>
                <c:pt idx="84">
                  <c:v>1.59</c:v>
                </c:pt>
                <c:pt idx="85">
                  <c:v>1.58</c:v>
                </c:pt>
                <c:pt idx="86">
                  <c:v>1.64</c:v>
                </c:pt>
                <c:pt idx="87">
                  <c:v>1.69</c:v>
                </c:pt>
                <c:pt idx="88">
                  <c:v>1.72</c:v>
                </c:pt>
                <c:pt idx="89">
                  <c:v>1.62</c:v>
                </c:pt>
                <c:pt idx="90">
                  <c:v>1.64</c:v>
                </c:pt>
                <c:pt idx="91">
                  <c:v>1.63</c:v>
                </c:pt>
                <c:pt idx="92">
                  <c:v>1.59</c:v>
                </c:pt>
                <c:pt idx="93">
                  <c:v>1.6</c:v>
                </c:pt>
                <c:pt idx="94">
                  <c:v>1.64</c:v>
                </c:pt>
                <c:pt idx="95">
                  <c:v>1.54</c:v>
                </c:pt>
                <c:pt idx="96">
                  <c:v>1.59</c:v>
                </c:pt>
                <c:pt idx="97">
                  <c:v>1.51</c:v>
                </c:pt>
                <c:pt idx="98">
                  <c:v>1.68</c:v>
                </c:pt>
                <c:pt idx="99">
                  <c:v>1.69</c:v>
                </c:pt>
                <c:pt idx="100">
                  <c:v>1.69</c:v>
                </c:pt>
                <c:pt idx="101">
                  <c:v>1.66</c:v>
                </c:pt>
                <c:pt idx="102">
                  <c:v>1.75</c:v>
                </c:pt>
                <c:pt idx="103">
                  <c:v>1.82</c:v>
                </c:pt>
                <c:pt idx="104">
                  <c:v>1.88</c:v>
                </c:pt>
                <c:pt idx="105">
                  <c:v>2.04</c:v>
                </c:pt>
                <c:pt idx="106">
                  <c:v>2.1</c:v>
                </c:pt>
                <c:pt idx="107">
                  <c:v>2.0699999999999998</c:v>
                </c:pt>
                <c:pt idx="108">
                  <c:v>2.2999999999999998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38E-BE43-8195-8C72CD9CF9DC}"/>
            </c:ext>
          </c:extLst>
        </c:ser>
        <c:ser>
          <c:idx val="1"/>
          <c:order val="1"/>
          <c:tx>
            <c:strRef>
              <c:f>'Gráfico 13'!$C$3</c:f>
              <c:strCache>
                <c:ptCount val="1"/>
                <c:pt idx="0">
                  <c:v>Recursos direcionados</c:v>
                </c:pt>
              </c:strCache>
            </c:strRef>
          </c:tx>
          <c:spPr>
            <a:ln w="19050" cap="rnd">
              <a:solidFill>
                <a:srgbClr val="9EBBD3"/>
              </a:solidFill>
              <a:round/>
            </a:ln>
            <a:effectLst/>
          </c:spPr>
          <c:marker>
            <c:symbol val="none"/>
          </c:marker>
          <c:cat>
            <c:numRef>
              <c:f>'Gráfico 13'!$A$4:$A$112</c:f>
              <c:numCache>
                <c:formatCode>mmm\-yy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'Gráfico 13'!$C$4:$C$112</c:f>
              <c:numCache>
                <c:formatCode>#,##0.0</c:formatCode>
                <c:ptCount val="109"/>
                <c:pt idx="0">
                  <c:v>0.43</c:v>
                </c:pt>
                <c:pt idx="1">
                  <c:v>0.45</c:v>
                </c:pt>
                <c:pt idx="2">
                  <c:v>0.47</c:v>
                </c:pt>
                <c:pt idx="3">
                  <c:v>0.48</c:v>
                </c:pt>
                <c:pt idx="4">
                  <c:v>0.48</c:v>
                </c:pt>
                <c:pt idx="5">
                  <c:v>0.52</c:v>
                </c:pt>
                <c:pt idx="6">
                  <c:v>0.51</c:v>
                </c:pt>
                <c:pt idx="7">
                  <c:v>0.52</c:v>
                </c:pt>
                <c:pt idx="8">
                  <c:v>0.5</c:v>
                </c:pt>
                <c:pt idx="9">
                  <c:v>0.51</c:v>
                </c:pt>
                <c:pt idx="10">
                  <c:v>0.5</c:v>
                </c:pt>
                <c:pt idx="11">
                  <c:v>0.48</c:v>
                </c:pt>
                <c:pt idx="12">
                  <c:v>0.53</c:v>
                </c:pt>
                <c:pt idx="13">
                  <c:v>0.55000000000000004</c:v>
                </c:pt>
                <c:pt idx="14">
                  <c:v>0.57999999999999996</c:v>
                </c:pt>
                <c:pt idx="15">
                  <c:v>0.67</c:v>
                </c:pt>
                <c:pt idx="16">
                  <c:v>0.68</c:v>
                </c:pt>
                <c:pt idx="17">
                  <c:v>0.67</c:v>
                </c:pt>
                <c:pt idx="18">
                  <c:v>0.71</c:v>
                </c:pt>
                <c:pt idx="19">
                  <c:v>0.74</c:v>
                </c:pt>
                <c:pt idx="20">
                  <c:v>0.75</c:v>
                </c:pt>
                <c:pt idx="21">
                  <c:v>0.81</c:v>
                </c:pt>
                <c:pt idx="22">
                  <c:v>0.88</c:v>
                </c:pt>
                <c:pt idx="23">
                  <c:v>0.88</c:v>
                </c:pt>
                <c:pt idx="24">
                  <c:v>0.93</c:v>
                </c:pt>
                <c:pt idx="25">
                  <c:v>0.95</c:v>
                </c:pt>
                <c:pt idx="26">
                  <c:v>0.98</c:v>
                </c:pt>
                <c:pt idx="27">
                  <c:v>1.19</c:v>
                </c:pt>
                <c:pt idx="28">
                  <c:v>1.25</c:v>
                </c:pt>
                <c:pt idx="29">
                  <c:v>1.07</c:v>
                </c:pt>
                <c:pt idx="30">
                  <c:v>1.07</c:v>
                </c:pt>
                <c:pt idx="31">
                  <c:v>1.25</c:v>
                </c:pt>
                <c:pt idx="32">
                  <c:v>1.26</c:v>
                </c:pt>
                <c:pt idx="33">
                  <c:v>1.78</c:v>
                </c:pt>
                <c:pt idx="34">
                  <c:v>1.79</c:v>
                </c:pt>
                <c:pt idx="35">
                  <c:v>1.82</c:v>
                </c:pt>
                <c:pt idx="36">
                  <c:v>1.77</c:v>
                </c:pt>
                <c:pt idx="37">
                  <c:v>1.91</c:v>
                </c:pt>
                <c:pt idx="38">
                  <c:v>1.97</c:v>
                </c:pt>
                <c:pt idx="39">
                  <c:v>2.17</c:v>
                </c:pt>
                <c:pt idx="40">
                  <c:v>2.17</c:v>
                </c:pt>
                <c:pt idx="41">
                  <c:v>2.0099999999999998</c:v>
                </c:pt>
                <c:pt idx="42">
                  <c:v>1.45</c:v>
                </c:pt>
                <c:pt idx="43">
                  <c:v>1.54</c:v>
                </c:pt>
                <c:pt idx="44">
                  <c:v>1.49</c:v>
                </c:pt>
                <c:pt idx="45">
                  <c:v>1.58</c:v>
                </c:pt>
                <c:pt idx="46">
                  <c:v>1.5</c:v>
                </c:pt>
                <c:pt idx="47">
                  <c:v>1.22</c:v>
                </c:pt>
                <c:pt idx="48">
                  <c:v>1.26</c:v>
                </c:pt>
                <c:pt idx="49">
                  <c:v>1.36</c:v>
                </c:pt>
                <c:pt idx="50">
                  <c:v>1.2</c:v>
                </c:pt>
                <c:pt idx="51">
                  <c:v>1.66</c:v>
                </c:pt>
                <c:pt idx="52">
                  <c:v>1.75</c:v>
                </c:pt>
                <c:pt idx="53">
                  <c:v>1.18</c:v>
                </c:pt>
                <c:pt idx="54">
                  <c:v>1.38</c:v>
                </c:pt>
                <c:pt idx="55">
                  <c:v>1.56</c:v>
                </c:pt>
                <c:pt idx="56">
                  <c:v>2.02</c:v>
                </c:pt>
                <c:pt idx="57">
                  <c:v>2.15</c:v>
                </c:pt>
                <c:pt idx="58">
                  <c:v>2.02</c:v>
                </c:pt>
                <c:pt idx="59">
                  <c:v>2</c:v>
                </c:pt>
                <c:pt idx="60">
                  <c:v>1.88</c:v>
                </c:pt>
                <c:pt idx="61">
                  <c:v>1.84</c:v>
                </c:pt>
                <c:pt idx="62">
                  <c:v>2.06</c:v>
                </c:pt>
                <c:pt idx="63">
                  <c:v>2.34</c:v>
                </c:pt>
                <c:pt idx="64">
                  <c:v>2.41</c:v>
                </c:pt>
                <c:pt idx="65">
                  <c:v>1.99</c:v>
                </c:pt>
                <c:pt idx="66">
                  <c:v>2.02</c:v>
                </c:pt>
                <c:pt idx="67">
                  <c:v>2.16</c:v>
                </c:pt>
                <c:pt idx="68">
                  <c:v>2.17</c:v>
                </c:pt>
                <c:pt idx="69">
                  <c:v>2.12</c:v>
                </c:pt>
                <c:pt idx="70">
                  <c:v>2.02</c:v>
                </c:pt>
                <c:pt idx="71">
                  <c:v>2.17</c:v>
                </c:pt>
                <c:pt idx="72">
                  <c:v>2.02</c:v>
                </c:pt>
                <c:pt idx="73">
                  <c:v>1.98</c:v>
                </c:pt>
                <c:pt idx="74">
                  <c:v>1.84</c:v>
                </c:pt>
                <c:pt idx="75">
                  <c:v>2.1</c:v>
                </c:pt>
                <c:pt idx="76">
                  <c:v>2.13</c:v>
                </c:pt>
                <c:pt idx="77">
                  <c:v>1.94</c:v>
                </c:pt>
                <c:pt idx="78">
                  <c:v>1.89</c:v>
                </c:pt>
                <c:pt idx="79">
                  <c:v>2.08</c:v>
                </c:pt>
                <c:pt idx="80">
                  <c:v>1.46</c:v>
                </c:pt>
                <c:pt idx="81">
                  <c:v>1.37</c:v>
                </c:pt>
                <c:pt idx="82">
                  <c:v>0.91</c:v>
                </c:pt>
                <c:pt idx="83">
                  <c:v>0.8</c:v>
                </c:pt>
                <c:pt idx="84">
                  <c:v>0.59</c:v>
                </c:pt>
                <c:pt idx="85">
                  <c:v>1</c:v>
                </c:pt>
                <c:pt idx="86">
                  <c:v>0.47</c:v>
                </c:pt>
                <c:pt idx="87">
                  <c:v>0.57999999999999996</c:v>
                </c:pt>
                <c:pt idx="88">
                  <c:v>1.1599999999999999</c:v>
                </c:pt>
                <c:pt idx="89">
                  <c:v>1.24</c:v>
                </c:pt>
                <c:pt idx="90">
                  <c:v>1.32</c:v>
                </c:pt>
                <c:pt idx="91">
                  <c:v>1.28</c:v>
                </c:pt>
                <c:pt idx="92">
                  <c:v>0.97</c:v>
                </c:pt>
                <c:pt idx="93">
                  <c:v>0.96</c:v>
                </c:pt>
                <c:pt idx="94">
                  <c:v>0.96</c:v>
                </c:pt>
                <c:pt idx="95">
                  <c:v>0.95</c:v>
                </c:pt>
                <c:pt idx="96">
                  <c:v>0.99</c:v>
                </c:pt>
                <c:pt idx="97">
                  <c:v>1.08</c:v>
                </c:pt>
                <c:pt idx="98">
                  <c:v>1.06</c:v>
                </c:pt>
                <c:pt idx="99">
                  <c:v>1.1000000000000001</c:v>
                </c:pt>
                <c:pt idx="100">
                  <c:v>1.08</c:v>
                </c:pt>
                <c:pt idx="101">
                  <c:v>1.01</c:v>
                </c:pt>
                <c:pt idx="102">
                  <c:v>1.04</c:v>
                </c:pt>
                <c:pt idx="103">
                  <c:v>0.96</c:v>
                </c:pt>
                <c:pt idx="104">
                  <c:v>0.95</c:v>
                </c:pt>
                <c:pt idx="105">
                  <c:v>0.98</c:v>
                </c:pt>
                <c:pt idx="106">
                  <c:v>1.01</c:v>
                </c:pt>
                <c:pt idx="107">
                  <c:v>1.01</c:v>
                </c:pt>
                <c:pt idx="108">
                  <c:v>1.07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38E-BE43-8195-8C72CD9CF9DC}"/>
            </c:ext>
          </c:extLst>
        </c:ser>
        <c:ser>
          <c:idx val="2"/>
          <c:order val="2"/>
          <c:tx>
            <c:strRef>
              <c:f>'Gráfico 13'!$D$3</c:f>
              <c:strCache>
                <c:ptCount val="1"/>
                <c:pt idx="0">
                  <c:v>Total</c:v>
                </c:pt>
              </c:strCache>
            </c:strRef>
          </c:tx>
          <c:spPr>
            <a:ln w="19050" cap="rnd">
              <a:solidFill>
                <a:srgbClr val="00ADFA"/>
              </a:solidFill>
              <a:round/>
            </a:ln>
            <a:effectLst/>
          </c:spPr>
          <c:marker>
            <c:symbol val="none"/>
          </c:marker>
          <c:cat>
            <c:numRef>
              <c:f>'Gráfico 13'!$A$4:$A$112</c:f>
              <c:numCache>
                <c:formatCode>mmm\-yy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'Gráfico 13'!$D$4:$D$112</c:f>
              <c:numCache>
                <c:formatCode>#,##0.0</c:formatCode>
                <c:ptCount val="109"/>
                <c:pt idx="0">
                  <c:v>1.82</c:v>
                </c:pt>
                <c:pt idx="1">
                  <c:v>1.86</c:v>
                </c:pt>
                <c:pt idx="2">
                  <c:v>1.87</c:v>
                </c:pt>
                <c:pt idx="3">
                  <c:v>1.89</c:v>
                </c:pt>
                <c:pt idx="4">
                  <c:v>1.97</c:v>
                </c:pt>
                <c:pt idx="5">
                  <c:v>1.95</c:v>
                </c:pt>
                <c:pt idx="6">
                  <c:v>1.98</c:v>
                </c:pt>
                <c:pt idx="7">
                  <c:v>2.0299999999999998</c:v>
                </c:pt>
                <c:pt idx="8">
                  <c:v>2</c:v>
                </c:pt>
                <c:pt idx="9">
                  <c:v>2.0499999999999998</c:v>
                </c:pt>
                <c:pt idx="10">
                  <c:v>1.97</c:v>
                </c:pt>
                <c:pt idx="11">
                  <c:v>1.89</c:v>
                </c:pt>
                <c:pt idx="12">
                  <c:v>1.98</c:v>
                </c:pt>
                <c:pt idx="13">
                  <c:v>1.99</c:v>
                </c:pt>
                <c:pt idx="14">
                  <c:v>2.06</c:v>
                </c:pt>
                <c:pt idx="15">
                  <c:v>2.2400000000000002</c:v>
                </c:pt>
                <c:pt idx="16">
                  <c:v>2.27</c:v>
                </c:pt>
                <c:pt idx="17">
                  <c:v>2.25</c:v>
                </c:pt>
                <c:pt idx="18">
                  <c:v>2.37</c:v>
                </c:pt>
                <c:pt idx="19">
                  <c:v>2.4300000000000002</c:v>
                </c:pt>
                <c:pt idx="20">
                  <c:v>2.38</c:v>
                </c:pt>
                <c:pt idx="21">
                  <c:v>2.48</c:v>
                </c:pt>
                <c:pt idx="22">
                  <c:v>2.63</c:v>
                </c:pt>
                <c:pt idx="23">
                  <c:v>2.61</c:v>
                </c:pt>
                <c:pt idx="24">
                  <c:v>2.72</c:v>
                </c:pt>
                <c:pt idx="25">
                  <c:v>2.78</c:v>
                </c:pt>
                <c:pt idx="26">
                  <c:v>2.85</c:v>
                </c:pt>
                <c:pt idx="27">
                  <c:v>3.04</c:v>
                </c:pt>
                <c:pt idx="28">
                  <c:v>3.17</c:v>
                </c:pt>
                <c:pt idx="29">
                  <c:v>2.99</c:v>
                </c:pt>
                <c:pt idx="30">
                  <c:v>3.03</c:v>
                </c:pt>
                <c:pt idx="31">
                  <c:v>3.17</c:v>
                </c:pt>
                <c:pt idx="32">
                  <c:v>3.18</c:v>
                </c:pt>
                <c:pt idx="33">
                  <c:v>3.51</c:v>
                </c:pt>
                <c:pt idx="34">
                  <c:v>3.5</c:v>
                </c:pt>
                <c:pt idx="35">
                  <c:v>3.44</c:v>
                </c:pt>
                <c:pt idx="36">
                  <c:v>3.47</c:v>
                </c:pt>
                <c:pt idx="37">
                  <c:v>3.49</c:v>
                </c:pt>
                <c:pt idx="38">
                  <c:v>3.69</c:v>
                </c:pt>
                <c:pt idx="39">
                  <c:v>3.82</c:v>
                </c:pt>
                <c:pt idx="40">
                  <c:v>3.98</c:v>
                </c:pt>
                <c:pt idx="41">
                  <c:v>3.6</c:v>
                </c:pt>
                <c:pt idx="42">
                  <c:v>3.4</c:v>
                </c:pt>
                <c:pt idx="43">
                  <c:v>3.44</c:v>
                </c:pt>
                <c:pt idx="44">
                  <c:v>3.29</c:v>
                </c:pt>
                <c:pt idx="45">
                  <c:v>3.35</c:v>
                </c:pt>
                <c:pt idx="46">
                  <c:v>3.27</c:v>
                </c:pt>
                <c:pt idx="47">
                  <c:v>2.9</c:v>
                </c:pt>
                <c:pt idx="48">
                  <c:v>3.06</c:v>
                </c:pt>
                <c:pt idx="49">
                  <c:v>3.1</c:v>
                </c:pt>
                <c:pt idx="50">
                  <c:v>2.86</c:v>
                </c:pt>
                <c:pt idx="51">
                  <c:v>2.95</c:v>
                </c:pt>
                <c:pt idx="52">
                  <c:v>2.96</c:v>
                </c:pt>
                <c:pt idx="53">
                  <c:v>2.54</c:v>
                </c:pt>
                <c:pt idx="54">
                  <c:v>2.44</c:v>
                </c:pt>
                <c:pt idx="55">
                  <c:v>2.4900000000000002</c:v>
                </c:pt>
                <c:pt idx="56">
                  <c:v>2.6</c:v>
                </c:pt>
                <c:pt idx="57">
                  <c:v>2.65</c:v>
                </c:pt>
                <c:pt idx="58">
                  <c:v>2.54</c:v>
                </c:pt>
                <c:pt idx="59">
                  <c:v>2.41</c:v>
                </c:pt>
                <c:pt idx="60">
                  <c:v>2.4700000000000002</c:v>
                </c:pt>
                <c:pt idx="61">
                  <c:v>2.4</c:v>
                </c:pt>
                <c:pt idx="62">
                  <c:v>2.5099999999999998</c:v>
                </c:pt>
                <c:pt idx="63">
                  <c:v>2.58</c:v>
                </c:pt>
                <c:pt idx="64">
                  <c:v>2.59</c:v>
                </c:pt>
                <c:pt idx="65">
                  <c:v>2.42</c:v>
                </c:pt>
                <c:pt idx="66">
                  <c:v>2.54</c:v>
                </c:pt>
                <c:pt idx="67">
                  <c:v>2.44</c:v>
                </c:pt>
                <c:pt idx="68">
                  <c:v>2.39</c:v>
                </c:pt>
                <c:pt idx="69">
                  <c:v>2.35</c:v>
                </c:pt>
                <c:pt idx="70">
                  <c:v>2.27</c:v>
                </c:pt>
                <c:pt idx="71">
                  <c:v>2.14</c:v>
                </c:pt>
                <c:pt idx="72">
                  <c:v>2.19</c:v>
                </c:pt>
                <c:pt idx="73">
                  <c:v>2.16</c:v>
                </c:pt>
                <c:pt idx="74">
                  <c:v>2.16</c:v>
                </c:pt>
                <c:pt idx="75">
                  <c:v>2.2799999999999998</c:v>
                </c:pt>
                <c:pt idx="76">
                  <c:v>2.29</c:v>
                </c:pt>
                <c:pt idx="77">
                  <c:v>1.85</c:v>
                </c:pt>
                <c:pt idx="78">
                  <c:v>1.68</c:v>
                </c:pt>
                <c:pt idx="79">
                  <c:v>1.69</c:v>
                </c:pt>
                <c:pt idx="80">
                  <c:v>1.39</c:v>
                </c:pt>
                <c:pt idx="81">
                  <c:v>1.36</c:v>
                </c:pt>
                <c:pt idx="82">
                  <c:v>1.17</c:v>
                </c:pt>
                <c:pt idx="83">
                  <c:v>1.1000000000000001</c:v>
                </c:pt>
                <c:pt idx="84">
                  <c:v>1.1299999999999999</c:v>
                </c:pt>
                <c:pt idx="85">
                  <c:v>1.29</c:v>
                </c:pt>
                <c:pt idx="86">
                  <c:v>1.1499999999999999</c:v>
                </c:pt>
                <c:pt idx="87">
                  <c:v>1.24</c:v>
                </c:pt>
                <c:pt idx="88">
                  <c:v>1.42</c:v>
                </c:pt>
                <c:pt idx="89">
                  <c:v>1.37</c:v>
                </c:pt>
                <c:pt idx="90">
                  <c:v>1.43</c:v>
                </c:pt>
                <c:pt idx="91">
                  <c:v>1.27</c:v>
                </c:pt>
                <c:pt idx="92">
                  <c:v>1.3</c:v>
                </c:pt>
                <c:pt idx="93">
                  <c:v>1.31</c:v>
                </c:pt>
                <c:pt idx="94">
                  <c:v>1.32</c:v>
                </c:pt>
                <c:pt idx="95">
                  <c:v>1.24</c:v>
                </c:pt>
                <c:pt idx="96">
                  <c:v>1.3</c:v>
                </c:pt>
                <c:pt idx="97">
                  <c:v>1.29</c:v>
                </c:pt>
                <c:pt idx="98">
                  <c:v>1.28</c:v>
                </c:pt>
                <c:pt idx="99">
                  <c:v>1.31</c:v>
                </c:pt>
                <c:pt idx="100">
                  <c:v>1.32</c:v>
                </c:pt>
                <c:pt idx="101">
                  <c:v>1.22</c:v>
                </c:pt>
                <c:pt idx="102">
                  <c:v>1.31</c:v>
                </c:pt>
                <c:pt idx="103">
                  <c:v>1.36</c:v>
                </c:pt>
                <c:pt idx="104">
                  <c:v>1.38</c:v>
                </c:pt>
                <c:pt idx="105">
                  <c:v>1.48</c:v>
                </c:pt>
                <c:pt idx="106">
                  <c:v>1.5</c:v>
                </c:pt>
                <c:pt idx="107">
                  <c:v>1.54</c:v>
                </c:pt>
                <c:pt idx="108">
                  <c:v>1.63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38E-BE43-8195-8C72CD9CF9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1715592"/>
        <c:axId val="631715984"/>
      </c:lineChart>
      <c:dateAx>
        <c:axId val="63171559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31715984"/>
        <c:crosses val="autoZero"/>
        <c:auto val="1"/>
        <c:lblOffset val="100"/>
        <c:baseTimeUnit val="months"/>
        <c:majorUnit val="4"/>
        <c:majorTimeUnit val="months"/>
      </c:dateAx>
      <c:valAx>
        <c:axId val="631715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#,##0.0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31715592"/>
        <c:crosses val="autoZero"/>
        <c:crossBetween val="between"/>
        <c:majorUnit val="1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9.0427368305716987E-2"/>
          <c:y val="0.87607915677207016"/>
          <c:w val="0.83075196850393696"/>
          <c:h val="7.07462088072324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lumMod val="100000"/>
      </a:srgbClr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pt-BR" sz="1000" b="1" cap="all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Spreads 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médios cobrados nas operações de crédito de pessoas físicas - pontos percentuais</a:t>
            </a:r>
          </a:p>
        </c:rich>
      </c:tx>
      <c:layout>
        <c:manualLayout>
          <c:xMode val="edge"/>
          <c:yMode val="edge"/>
          <c:x val="0.14781955540502548"/>
          <c:y val="3.5338589600715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4502441645832839E-2"/>
          <c:y val="0.12508910374113111"/>
          <c:w val="0.92012227700024141"/>
          <c:h val="0.60137402223879366"/>
        </c:manualLayout>
      </c:layout>
      <c:lineChart>
        <c:grouping val="standard"/>
        <c:varyColors val="0"/>
        <c:ser>
          <c:idx val="0"/>
          <c:order val="0"/>
          <c:tx>
            <c:strRef>
              <c:f>'Gráfico 14'!$B$3</c:f>
              <c:strCache>
                <c:ptCount val="1"/>
                <c:pt idx="0">
                  <c:v>Recursos livres</c:v>
                </c:pt>
              </c:strCache>
            </c:strRef>
          </c:tx>
          <c:spPr>
            <a:ln w="19050" cap="rnd">
              <a:solidFill>
                <a:srgbClr val="005D89"/>
              </a:solidFill>
              <a:round/>
            </a:ln>
            <a:effectLst/>
          </c:spPr>
          <c:marker>
            <c:symbol val="none"/>
          </c:marker>
          <c:cat>
            <c:numRef>
              <c:f>'Gráfico 14'!$A$4:$A$112</c:f>
              <c:numCache>
                <c:formatCode>mmm\-yy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'Gráfico 14'!$B$4:$B$112</c:f>
              <c:numCache>
                <c:formatCode>#,##0.00</c:formatCode>
                <c:ptCount val="109"/>
                <c:pt idx="0">
                  <c:v>32.11</c:v>
                </c:pt>
                <c:pt idx="1">
                  <c:v>34.369999999999997</c:v>
                </c:pt>
                <c:pt idx="2">
                  <c:v>34.61</c:v>
                </c:pt>
                <c:pt idx="3">
                  <c:v>34.659999999999997</c:v>
                </c:pt>
                <c:pt idx="4">
                  <c:v>35.369999999999997</c:v>
                </c:pt>
                <c:pt idx="5">
                  <c:v>36.43</c:v>
                </c:pt>
                <c:pt idx="6">
                  <c:v>36.67</c:v>
                </c:pt>
                <c:pt idx="7">
                  <c:v>37.01</c:v>
                </c:pt>
                <c:pt idx="8">
                  <c:v>36.020000000000003</c:v>
                </c:pt>
                <c:pt idx="9">
                  <c:v>37.44</c:v>
                </c:pt>
                <c:pt idx="10">
                  <c:v>37.75</c:v>
                </c:pt>
                <c:pt idx="11">
                  <c:v>36.450000000000003</c:v>
                </c:pt>
                <c:pt idx="12">
                  <c:v>38.99</c:v>
                </c:pt>
                <c:pt idx="13">
                  <c:v>40.56</c:v>
                </c:pt>
                <c:pt idx="14">
                  <c:v>40.119999999999997</c:v>
                </c:pt>
                <c:pt idx="15">
                  <c:v>41.96</c:v>
                </c:pt>
                <c:pt idx="16">
                  <c:v>43.34</c:v>
                </c:pt>
                <c:pt idx="17">
                  <c:v>44.41</c:v>
                </c:pt>
                <c:pt idx="18">
                  <c:v>45.65</c:v>
                </c:pt>
                <c:pt idx="19">
                  <c:v>46.31</c:v>
                </c:pt>
                <c:pt idx="20">
                  <c:v>46.16</c:v>
                </c:pt>
                <c:pt idx="21">
                  <c:v>48</c:v>
                </c:pt>
                <c:pt idx="22">
                  <c:v>48.73</c:v>
                </c:pt>
                <c:pt idx="23">
                  <c:v>47.04</c:v>
                </c:pt>
                <c:pt idx="24">
                  <c:v>50.02</c:v>
                </c:pt>
                <c:pt idx="25">
                  <c:v>52.1</c:v>
                </c:pt>
                <c:pt idx="26">
                  <c:v>54.39</c:v>
                </c:pt>
                <c:pt idx="27">
                  <c:v>56.98</c:v>
                </c:pt>
                <c:pt idx="28">
                  <c:v>57.69</c:v>
                </c:pt>
                <c:pt idx="29">
                  <c:v>57.25</c:v>
                </c:pt>
                <c:pt idx="30">
                  <c:v>58.05</c:v>
                </c:pt>
                <c:pt idx="31">
                  <c:v>58.51</c:v>
                </c:pt>
                <c:pt idx="32">
                  <c:v>60.09</c:v>
                </c:pt>
                <c:pt idx="33">
                  <c:v>60.82</c:v>
                </c:pt>
                <c:pt idx="34">
                  <c:v>60.58</c:v>
                </c:pt>
                <c:pt idx="35">
                  <c:v>58.76</c:v>
                </c:pt>
                <c:pt idx="36">
                  <c:v>60.32</c:v>
                </c:pt>
                <c:pt idx="37">
                  <c:v>61.09</c:v>
                </c:pt>
                <c:pt idx="38">
                  <c:v>60.69</c:v>
                </c:pt>
                <c:pt idx="39">
                  <c:v>56.28</c:v>
                </c:pt>
                <c:pt idx="40">
                  <c:v>51.8</c:v>
                </c:pt>
                <c:pt idx="41">
                  <c:v>51.92</c:v>
                </c:pt>
                <c:pt idx="42">
                  <c:v>53.92</c:v>
                </c:pt>
                <c:pt idx="43">
                  <c:v>52.99</c:v>
                </c:pt>
                <c:pt idx="44">
                  <c:v>49.67</c:v>
                </c:pt>
                <c:pt idx="45">
                  <c:v>50.03</c:v>
                </c:pt>
                <c:pt idx="46">
                  <c:v>48.82</c:v>
                </c:pt>
                <c:pt idx="47">
                  <c:v>45.58</c:v>
                </c:pt>
                <c:pt idx="48">
                  <c:v>46.46</c:v>
                </c:pt>
                <c:pt idx="49">
                  <c:v>48.46</c:v>
                </c:pt>
                <c:pt idx="50">
                  <c:v>48.38</c:v>
                </c:pt>
                <c:pt idx="51">
                  <c:v>48.14</c:v>
                </c:pt>
                <c:pt idx="52">
                  <c:v>44.45</c:v>
                </c:pt>
                <c:pt idx="53">
                  <c:v>42.57</c:v>
                </c:pt>
                <c:pt idx="54">
                  <c:v>41.99</c:v>
                </c:pt>
                <c:pt idx="55">
                  <c:v>41.35</c:v>
                </c:pt>
                <c:pt idx="56">
                  <c:v>41.11</c:v>
                </c:pt>
                <c:pt idx="57">
                  <c:v>42.27</c:v>
                </c:pt>
                <c:pt idx="58">
                  <c:v>42.41</c:v>
                </c:pt>
                <c:pt idx="59">
                  <c:v>39.89</c:v>
                </c:pt>
                <c:pt idx="60">
                  <c:v>42.46</c:v>
                </c:pt>
                <c:pt idx="61">
                  <c:v>44.2</c:v>
                </c:pt>
                <c:pt idx="62">
                  <c:v>44.91</c:v>
                </c:pt>
                <c:pt idx="63">
                  <c:v>44.65</c:v>
                </c:pt>
                <c:pt idx="64">
                  <c:v>44.11</c:v>
                </c:pt>
                <c:pt idx="65">
                  <c:v>45.06</c:v>
                </c:pt>
                <c:pt idx="66">
                  <c:v>44.59</c:v>
                </c:pt>
                <c:pt idx="67">
                  <c:v>44.37</c:v>
                </c:pt>
                <c:pt idx="68">
                  <c:v>43.55</c:v>
                </c:pt>
                <c:pt idx="69">
                  <c:v>42.66</c:v>
                </c:pt>
                <c:pt idx="70">
                  <c:v>43.2</c:v>
                </c:pt>
                <c:pt idx="71">
                  <c:v>40.36</c:v>
                </c:pt>
                <c:pt idx="72">
                  <c:v>40.07</c:v>
                </c:pt>
                <c:pt idx="73">
                  <c:v>41.42</c:v>
                </c:pt>
                <c:pt idx="74">
                  <c:v>40.380000000000003</c:v>
                </c:pt>
                <c:pt idx="75">
                  <c:v>38.89</c:v>
                </c:pt>
                <c:pt idx="76">
                  <c:v>37.880000000000003</c:v>
                </c:pt>
                <c:pt idx="77">
                  <c:v>35.79</c:v>
                </c:pt>
                <c:pt idx="78">
                  <c:v>34.99</c:v>
                </c:pt>
                <c:pt idx="79">
                  <c:v>34.07</c:v>
                </c:pt>
                <c:pt idx="80">
                  <c:v>32.89</c:v>
                </c:pt>
                <c:pt idx="81">
                  <c:v>33.409999999999997</c:v>
                </c:pt>
                <c:pt idx="82">
                  <c:v>32.26</c:v>
                </c:pt>
                <c:pt idx="83">
                  <c:v>31.73</c:v>
                </c:pt>
                <c:pt idx="84">
                  <c:v>33.94</c:v>
                </c:pt>
                <c:pt idx="85">
                  <c:v>34.39</c:v>
                </c:pt>
                <c:pt idx="86">
                  <c:v>34.229999999999997</c:v>
                </c:pt>
                <c:pt idx="87">
                  <c:v>34.31</c:v>
                </c:pt>
                <c:pt idx="88">
                  <c:v>32.61</c:v>
                </c:pt>
                <c:pt idx="89">
                  <c:v>32.57</c:v>
                </c:pt>
                <c:pt idx="90">
                  <c:v>32.04</c:v>
                </c:pt>
                <c:pt idx="91">
                  <c:v>31.97</c:v>
                </c:pt>
                <c:pt idx="92">
                  <c:v>31.97</c:v>
                </c:pt>
                <c:pt idx="93">
                  <c:v>33.14</c:v>
                </c:pt>
                <c:pt idx="94">
                  <c:v>33.44</c:v>
                </c:pt>
                <c:pt idx="95">
                  <c:v>34.729999999999997</c:v>
                </c:pt>
                <c:pt idx="96">
                  <c:v>35.42</c:v>
                </c:pt>
                <c:pt idx="97">
                  <c:v>36.89</c:v>
                </c:pt>
                <c:pt idx="98">
                  <c:v>37.71</c:v>
                </c:pt>
                <c:pt idx="99">
                  <c:v>38.020000000000003</c:v>
                </c:pt>
                <c:pt idx="100">
                  <c:v>38.01</c:v>
                </c:pt>
                <c:pt idx="101">
                  <c:v>38.75</c:v>
                </c:pt>
                <c:pt idx="102">
                  <c:v>40.19</c:v>
                </c:pt>
                <c:pt idx="103">
                  <c:v>41.54</c:v>
                </c:pt>
                <c:pt idx="104">
                  <c:v>41.54</c:v>
                </c:pt>
                <c:pt idx="105">
                  <c:v>44.33</c:v>
                </c:pt>
                <c:pt idx="106">
                  <c:v>44.21</c:v>
                </c:pt>
                <c:pt idx="107">
                  <c:v>42.15</c:v>
                </c:pt>
                <c:pt idx="108">
                  <c:v>43.54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8DC-A449-AE05-D0888FAA16D8}"/>
            </c:ext>
          </c:extLst>
        </c:ser>
        <c:ser>
          <c:idx val="1"/>
          <c:order val="1"/>
          <c:tx>
            <c:strRef>
              <c:f>'Gráfico 14'!$C$3</c:f>
              <c:strCache>
                <c:ptCount val="1"/>
                <c:pt idx="0">
                  <c:v>Recursos direcionados</c:v>
                </c:pt>
              </c:strCache>
            </c:strRef>
          </c:tx>
          <c:spPr>
            <a:ln w="19050" cap="rnd">
              <a:solidFill>
                <a:srgbClr val="9EBBD3"/>
              </a:solidFill>
              <a:round/>
            </a:ln>
            <a:effectLst/>
          </c:spPr>
          <c:marker>
            <c:symbol val="none"/>
          </c:marker>
          <c:cat>
            <c:numRef>
              <c:f>'Gráfico 14'!$A$4:$A$112</c:f>
              <c:numCache>
                <c:formatCode>mmm\-yy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'Gráfico 14'!$C$4:$C$112</c:f>
              <c:numCache>
                <c:formatCode>#,##0.00</c:formatCode>
                <c:ptCount val="109"/>
                <c:pt idx="0">
                  <c:v>2.84</c:v>
                </c:pt>
                <c:pt idx="1">
                  <c:v>3.29</c:v>
                </c:pt>
                <c:pt idx="2">
                  <c:v>3.33</c:v>
                </c:pt>
                <c:pt idx="3">
                  <c:v>3.45</c:v>
                </c:pt>
                <c:pt idx="4">
                  <c:v>3.12</c:v>
                </c:pt>
                <c:pt idx="5">
                  <c:v>3.06</c:v>
                </c:pt>
                <c:pt idx="6">
                  <c:v>3.28</c:v>
                </c:pt>
                <c:pt idx="7">
                  <c:v>3.18</c:v>
                </c:pt>
                <c:pt idx="8">
                  <c:v>3.16</c:v>
                </c:pt>
                <c:pt idx="9">
                  <c:v>3.02</c:v>
                </c:pt>
                <c:pt idx="10">
                  <c:v>2.9</c:v>
                </c:pt>
                <c:pt idx="11">
                  <c:v>2.82</c:v>
                </c:pt>
                <c:pt idx="12">
                  <c:v>2.84</c:v>
                </c:pt>
                <c:pt idx="13">
                  <c:v>3.06</c:v>
                </c:pt>
                <c:pt idx="14">
                  <c:v>3.07</c:v>
                </c:pt>
                <c:pt idx="15">
                  <c:v>3.25</c:v>
                </c:pt>
                <c:pt idx="16">
                  <c:v>2.9</c:v>
                </c:pt>
                <c:pt idx="17">
                  <c:v>2.93</c:v>
                </c:pt>
                <c:pt idx="18">
                  <c:v>3.41</c:v>
                </c:pt>
                <c:pt idx="19">
                  <c:v>3.55</c:v>
                </c:pt>
                <c:pt idx="20">
                  <c:v>3.61</c:v>
                </c:pt>
                <c:pt idx="21">
                  <c:v>3.66</c:v>
                </c:pt>
                <c:pt idx="22">
                  <c:v>3.52</c:v>
                </c:pt>
                <c:pt idx="23">
                  <c:v>3.61</c:v>
                </c:pt>
                <c:pt idx="24">
                  <c:v>3.65</c:v>
                </c:pt>
                <c:pt idx="25">
                  <c:v>3.56</c:v>
                </c:pt>
                <c:pt idx="26">
                  <c:v>3.76</c:v>
                </c:pt>
                <c:pt idx="27">
                  <c:v>3.77</c:v>
                </c:pt>
                <c:pt idx="28">
                  <c:v>4</c:v>
                </c:pt>
                <c:pt idx="29">
                  <c:v>4</c:v>
                </c:pt>
                <c:pt idx="30">
                  <c:v>3.92</c:v>
                </c:pt>
                <c:pt idx="31">
                  <c:v>3.97</c:v>
                </c:pt>
                <c:pt idx="32">
                  <c:v>4.18</c:v>
                </c:pt>
                <c:pt idx="33">
                  <c:v>4.12</c:v>
                </c:pt>
                <c:pt idx="34">
                  <c:v>3.93</c:v>
                </c:pt>
                <c:pt idx="35">
                  <c:v>3.9</c:v>
                </c:pt>
                <c:pt idx="36">
                  <c:v>4.21</c:v>
                </c:pt>
                <c:pt idx="37">
                  <c:v>4.47</c:v>
                </c:pt>
                <c:pt idx="38">
                  <c:v>4.24</c:v>
                </c:pt>
                <c:pt idx="39">
                  <c:v>4.24</c:v>
                </c:pt>
                <c:pt idx="40">
                  <c:v>4.29</c:v>
                </c:pt>
                <c:pt idx="41">
                  <c:v>4.1100000000000003</c:v>
                </c:pt>
                <c:pt idx="42">
                  <c:v>3.98</c:v>
                </c:pt>
                <c:pt idx="43">
                  <c:v>3.93</c:v>
                </c:pt>
                <c:pt idx="44">
                  <c:v>4.13</c:v>
                </c:pt>
                <c:pt idx="45">
                  <c:v>4.32</c:v>
                </c:pt>
                <c:pt idx="46">
                  <c:v>3.95</c:v>
                </c:pt>
                <c:pt idx="47">
                  <c:v>4.1900000000000004</c:v>
                </c:pt>
                <c:pt idx="48">
                  <c:v>4.3600000000000003</c:v>
                </c:pt>
                <c:pt idx="49">
                  <c:v>4.45</c:v>
                </c:pt>
                <c:pt idx="50">
                  <c:v>4.41</c:v>
                </c:pt>
                <c:pt idx="51">
                  <c:v>4.4800000000000004</c:v>
                </c:pt>
                <c:pt idx="52">
                  <c:v>4.38</c:v>
                </c:pt>
                <c:pt idx="53">
                  <c:v>4.3499999999999996</c:v>
                </c:pt>
                <c:pt idx="54">
                  <c:v>4.21</c:v>
                </c:pt>
                <c:pt idx="55">
                  <c:v>4.1399999999999997</c:v>
                </c:pt>
                <c:pt idx="56">
                  <c:v>4.05</c:v>
                </c:pt>
                <c:pt idx="57">
                  <c:v>4.09</c:v>
                </c:pt>
                <c:pt idx="58">
                  <c:v>4.16</c:v>
                </c:pt>
                <c:pt idx="59">
                  <c:v>4.21</c:v>
                </c:pt>
                <c:pt idx="60">
                  <c:v>4.43</c:v>
                </c:pt>
                <c:pt idx="61">
                  <c:v>4</c:v>
                </c:pt>
                <c:pt idx="62">
                  <c:v>4.09</c:v>
                </c:pt>
                <c:pt idx="63">
                  <c:v>4.1900000000000004</c:v>
                </c:pt>
                <c:pt idx="64">
                  <c:v>4.2300000000000004</c:v>
                </c:pt>
                <c:pt idx="65">
                  <c:v>4.1900000000000004</c:v>
                </c:pt>
                <c:pt idx="66">
                  <c:v>4.32</c:v>
                </c:pt>
                <c:pt idx="67">
                  <c:v>4.88</c:v>
                </c:pt>
                <c:pt idx="68">
                  <c:v>4.47</c:v>
                </c:pt>
                <c:pt idx="69">
                  <c:v>4.42</c:v>
                </c:pt>
                <c:pt idx="70">
                  <c:v>4.3499999999999996</c:v>
                </c:pt>
                <c:pt idx="71">
                  <c:v>4.47</c:v>
                </c:pt>
                <c:pt idx="72">
                  <c:v>4.66</c:v>
                </c:pt>
                <c:pt idx="73">
                  <c:v>4.67</c:v>
                </c:pt>
                <c:pt idx="74">
                  <c:v>4.6399999999999997</c:v>
                </c:pt>
                <c:pt idx="75">
                  <c:v>4.8</c:v>
                </c:pt>
                <c:pt idx="76">
                  <c:v>4.95</c:v>
                </c:pt>
                <c:pt idx="77">
                  <c:v>5.0599999999999996</c:v>
                </c:pt>
                <c:pt idx="78">
                  <c:v>5.03</c:v>
                </c:pt>
                <c:pt idx="79">
                  <c:v>5.03</c:v>
                </c:pt>
                <c:pt idx="80">
                  <c:v>5</c:v>
                </c:pt>
                <c:pt idx="81">
                  <c:v>4.93</c:v>
                </c:pt>
                <c:pt idx="82">
                  <c:v>4.8899999999999997</c:v>
                </c:pt>
                <c:pt idx="83">
                  <c:v>4.93</c:v>
                </c:pt>
                <c:pt idx="84">
                  <c:v>4.88</c:v>
                </c:pt>
                <c:pt idx="85">
                  <c:v>4.84</c:v>
                </c:pt>
                <c:pt idx="86">
                  <c:v>4.62</c:v>
                </c:pt>
                <c:pt idx="87">
                  <c:v>4.34</c:v>
                </c:pt>
                <c:pt idx="88">
                  <c:v>4.17</c:v>
                </c:pt>
                <c:pt idx="89">
                  <c:v>4.09</c:v>
                </c:pt>
                <c:pt idx="90">
                  <c:v>4.07</c:v>
                </c:pt>
                <c:pt idx="91">
                  <c:v>3.91</c:v>
                </c:pt>
                <c:pt idx="92">
                  <c:v>3.96</c:v>
                </c:pt>
                <c:pt idx="93">
                  <c:v>3.95</c:v>
                </c:pt>
                <c:pt idx="94">
                  <c:v>3.63</c:v>
                </c:pt>
                <c:pt idx="95">
                  <c:v>3.56</c:v>
                </c:pt>
                <c:pt idx="96">
                  <c:v>3.66</c:v>
                </c:pt>
                <c:pt idx="97">
                  <c:v>3.88</c:v>
                </c:pt>
                <c:pt idx="98">
                  <c:v>3.91</c:v>
                </c:pt>
                <c:pt idx="99">
                  <c:v>4.0199999999999996</c:v>
                </c:pt>
                <c:pt idx="100">
                  <c:v>3.93</c:v>
                </c:pt>
                <c:pt idx="101">
                  <c:v>3.93</c:v>
                </c:pt>
                <c:pt idx="102">
                  <c:v>3.65</c:v>
                </c:pt>
                <c:pt idx="103">
                  <c:v>3.96</c:v>
                </c:pt>
                <c:pt idx="104">
                  <c:v>4.3</c:v>
                </c:pt>
                <c:pt idx="105">
                  <c:v>4.58</c:v>
                </c:pt>
                <c:pt idx="106">
                  <c:v>4.5199999999999996</c:v>
                </c:pt>
                <c:pt idx="107">
                  <c:v>4.45</c:v>
                </c:pt>
                <c:pt idx="108">
                  <c:v>4.66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8DC-A449-AE05-D0888FAA16D8}"/>
            </c:ext>
          </c:extLst>
        </c:ser>
        <c:ser>
          <c:idx val="2"/>
          <c:order val="2"/>
          <c:tx>
            <c:strRef>
              <c:f>'Gráfico 14'!$D$3</c:f>
              <c:strCache>
                <c:ptCount val="1"/>
                <c:pt idx="0">
                  <c:v>Total</c:v>
                </c:pt>
              </c:strCache>
            </c:strRef>
          </c:tx>
          <c:spPr>
            <a:ln w="19050" cap="rnd">
              <a:solidFill>
                <a:srgbClr val="00ADFA"/>
              </a:solidFill>
              <a:round/>
            </a:ln>
            <a:effectLst/>
          </c:spPr>
          <c:marker>
            <c:symbol val="none"/>
          </c:marker>
          <c:cat>
            <c:numRef>
              <c:f>'Gráfico 14'!$A$4:$A$112</c:f>
              <c:numCache>
                <c:formatCode>mmm\-yy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'Gráfico 14'!$D$4:$D$112</c:f>
              <c:numCache>
                <c:formatCode>#,##0.00</c:formatCode>
                <c:ptCount val="109"/>
                <c:pt idx="0">
                  <c:v>19.940000000000001</c:v>
                </c:pt>
                <c:pt idx="1">
                  <c:v>21.31</c:v>
                </c:pt>
                <c:pt idx="2">
                  <c:v>21.37</c:v>
                </c:pt>
                <c:pt idx="3">
                  <c:v>21.3</c:v>
                </c:pt>
                <c:pt idx="4">
                  <c:v>21.44</c:v>
                </c:pt>
                <c:pt idx="5">
                  <c:v>21.85</c:v>
                </c:pt>
                <c:pt idx="6">
                  <c:v>21.98</c:v>
                </c:pt>
                <c:pt idx="7">
                  <c:v>21.98</c:v>
                </c:pt>
                <c:pt idx="8">
                  <c:v>21.31</c:v>
                </c:pt>
                <c:pt idx="9">
                  <c:v>21.95</c:v>
                </c:pt>
                <c:pt idx="10">
                  <c:v>21.94</c:v>
                </c:pt>
                <c:pt idx="11">
                  <c:v>21.12</c:v>
                </c:pt>
                <c:pt idx="12">
                  <c:v>22.39</c:v>
                </c:pt>
                <c:pt idx="13">
                  <c:v>23.23</c:v>
                </c:pt>
                <c:pt idx="14">
                  <c:v>22.91</c:v>
                </c:pt>
                <c:pt idx="15">
                  <c:v>23.85</c:v>
                </c:pt>
                <c:pt idx="16">
                  <c:v>24.42</c:v>
                </c:pt>
                <c:pt idx="17">
                  <c:v>24.93</c:v>
                </c:pt>
                <c:pt idx="18">
                  <c:v>25.73</c:v>
                </c:pt>
                <c:pt idx="19">
                  <c:v>26.06</c:v>
                </c:pt>
                <c:pt idx="20">
                  <c:v>25.93</c:v>
                </c:pt>
                <c:pt idx="21">
                  <c:v>26.85</c:v>
                </c:pt>
                <c:pt idx="22">
                  <c:v>27.15</c:v>
                </c:pt>
                <c:pt idx="23">
                  <c:v>26.26</c:v>
                </c:pt>
                <c:pt idx="24">
                  <c:v>27.66</c:v>
                </c:pt>
                <c:pt idx="25">
                  <c:v>28.63</c:v>
                </c:pt>
                <c:pt idx="26">
                  <c:v>29.8</c:v>
                </c:pt>
                <c:pt idx="27">
                  <c:v>31.07</c:v>
                </c:pt>
                <c:pt idx="28">
                  <c:v>31.57</c:v>
                </c:pt>
                <c:pt idx="29">
                  <c:v>31.22</c:v>
                </c:pt>
                <c:pt idx="30">
                  <c:v>31.52</c:v>
                </c:pt>
                <c:pt idx="31">
                  <c:v>31.78</c:v>
                </c:pt>
                <c:pt idx="32">
                  <c:v>32.6</c:v>
                </c:pt>
                <c:pt idx="33">
                  <c:v>33.07</c:v>
                </c:pt>
                <c:pt idx="34">
                  <c:v>32.85</c:v>
                </c:pt>
                <c:pt idx="35">
                  <c:v>31.73</c:v>
                </c:pt>
                <c:pt idx="36">
                  <c:v>32.53</c:v>
                </c:pt>
                <c:pt idx="37">
                  <c:v>32.9</c:v>
                </c:pt>
                <c:pt idx="38">
                  <c:v>32.6</c:v>
                </c:pt>
                <c:pt idx="39">
                  <c:v>30.28</c:v>
                </c:pt>
                <c:pt idx="40">
                  <c:v>28.11</c:v>
                </c:pt>
                <c:pt idx="41">
                  <c:v>28.08</c:v>
                </c:pt>
                <c:pt idx="42">
                  <c:v>28.92</c:v>
                </c:pt>
                <c:pt idx="43">
                  <c:v>28.56</c:v>
                </c:pt>
                <c:pt idx="44">
                  <c:v>26.98</c:v>
                </c:pt>
                <c:pt idx="45">
                  <c:v>27.32</c:v>
                </c:pt>
                <c:pt idx="46">
                  <c:v>26.65</c:v>
                </c:pt>
                <c:pt idx="47">
                  <c:v>25.13</c:v>
                </c:pt>
                <c:pt idx="48">
                  <c:v>25.63</c:v>
                </c:pt>
                <c:pt idx="49">
                  <c:v>26.63</c:v>
                </c:pt>
                <c:pt idx="50">
                  <c:v>26.58</c:v>
                </c:pt>
                <c:pt idx="51">
                  <c:v>26.55</c:v>
                </c:pt>
                <c:pt idx="52">
                  <c:v>24.72</c:v>
                </c:pt>
                <c:pt idx="53">
                  <c:v>23.75</c:v>
                </c:pt>
                <c:pt idx="54">
                  <c:v>23.48</c:v>
                </c:pt>
                <c:pt idx="55">
                  <c:v>23.18</c:v>
                </c:pt>
                <c:pt idx="56">
                  <c:v>22.95</c:v>
                </c:pt>
                <c:pt idx="57">
                  <c:v>23.63</c:v>
                </c:pt>
                <c:pt idx="58">
                  <c:v>23.89</c:v>
                </c:pt>
                <c:pt idx="59">
                  <c:v>22.66</c:v>
                </c:pt>
                <c:pt idx="60">
                  <c:v>24.18</c:v>
                </c:pt>
                <c:pt idx="61">
                  <c:v>24.86</c:v>
                </c:pt>
                <c:pt idx="62">
                  <c:v>25.33</c:v>
                </c:pt>
                <c:pt idx="63">
                  <c:v>25.31</c:v>
                </c:pt>
                <c:pt idx="64">
                  <c:v>25.21</c:v>
                </c:pt>
                <c:pt idx="65">
                  <c:v>25.71</c:v>
                </c:pt>
                <c:pt idx="66">
                  <c:v>25.68</c:v>
                </c:pt>
                <c:pt idx="67">
                  <c:v>25.91</c:v>
                </c:pt>
                <c:pt idx="68">
                  <c:v>25.31</c:v>
                </c:pt>
                <c:pt idx="69">
                  <c:v>24.87</c:v>
                </c:pt>
                <c:pt idx="70">
                  <c:v>25.2</c:v>
                </c:pt>
                <c:pt idx="71">
                  <c:v>23.81</c:v>
                </c:pt>
                <c:pt idx="72">
                  <c:v>23.75</c:v>
                </c:pt>
                <c:pt idx="73">
                  <c:v>24.5</c:v>
                </c:pt>
                <c:pt idx="74">
                  <c:v>23.86</c:v>
                </c:pt>
                <c:pt idx="75">
                  <c:v>22.88</c:v>
                </c:pt>
                <c:pt idx="76">
                  <c:v>22.36</c:v>
                </c:pt>
                <c:pt idx="77">
                  <c:v>21.26</c:v>
                </c:pt>
                <c:pt idx="78">
                  <c:v>21.11</c:v>
                </c:pt>
                <c:pt idx="79">
                  <c:v>20.350000000000001</c:v>
                </c:pt>
                <c:pt idx="80">
                  <c:v>19.73</c:v>
                </c:pt>
                <c:pt idx="81">
                  <c:v>20.010000000000002</c:v>
                </c:pt>
                <c:pt idx="82">
                  <c:v>19.5</c:v>
                </c:pt>
                <c:pt idx="83">
                  <c:v>19.3</c:v>
                </c:pt>
                <c:pt idx="84">
                  <c:v>20.420000000000002</c:v>
                </c:pt>
                <c:pt idx="85">
                  <c:v>20.64</c:v>
                </c:pt>
                <c:pt idx="86">
                  <c:v>20.440000000000001</c:v>
                </c:pt>
                <c:pt idx="87">
                  <c:v>20.41</c:v>
                </c:pt>
                <c:pt idx="88">
                  <c:v>19.48</c:v>
                </c:pt>
                <c:pt idx="89">
                  <c:v>19.440000000000001</c:v>
                </c:pt>
                <c:pt idx="90">
                  <c:v>19.16</c:v>
                </c:pt>
                <c:pt idx="91">
                  <c:v>19.079999999999998</c:v>
                </c:pt>
                <c:pt idx="92">
                  <c:v>19.14</c:v>
                </c:pt>
                <c:pt idx="93">
                  <c:v>19.82</c:v>
                </c:pt>
                <c:pt idx="94">
                  <c:v>19.940000000000001</c:v>
                </c:pt>
                <c:pt idx="95">
                  <c:v>20.64</c:v>
                </c:pt>
                <c:pt idx="96">
                  <c:v>21.04</c:v>
                </c:pt>
                <c:pt idx="97">
                  <c:v>21.91</c:v>
                </c:pt>
                <c:pt idx="98">
                  <c:v>22.43</c:v>
                </c:pt>
                <c:pt idx="99">
                  <c:v>22.78</c:v>
                </c:pt>
                <c:pt idx="100">
                  <c:v>22.79</c:v>
                </c:pt>
                <c:pt idx="101">
                  <c:v>23.15</c:v>
                </c:pt>
                <c:pt idx="102">
                  <c:v>23.77</c:v>
                </c:pt>
                <c:pt idx="103">
                  <c:v>24.61</c:v>
                </c:pt>
                <c:pt idx="104">
                  <c:v>24.66</c:v>
                </c:pt>
                <c:pt idx="105">
                  <c:v>26.29</c:v>
                </c:pt>
                <c:pt idx="106">
                  <c:v>26.53</c:v>
                </c:pt>
                <c:pt idx="107">
                  <c:v>25.02</c:v>
                </c:pt>
                <c:pt idx="108">
                  <c:v>25.83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8DC-A449-AE05-D0888FAA16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7419688"/>
        <c:axId val="607420472"/>
      </c:lineChart>
      <c:dateAx>
        <c:axId val="60741968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07420472"/>
        <c:crosses val="autoZero"/>
        <c:auto val="1"/>
        <c:lblOffset val="100"/>
        <c:baseTimeUnit val="months"/>
        <c:majorUnit val="4"/>
        <c:majorTimeUnit val="months"/>
      </c:dateAx>
      <c:valAx>
        <c:axId val="607420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#,##0.00" sourceLinked="1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07419688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9.0427368305716987E-2"/>
          <c:y val="0.87607915677207016"/>
          <c:w val="0.83075196850393696"/>
          <c:h val="7.07462088072324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lumMod val="100000"/>
      </a:srgbClr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pt-BR" sz="1000" b="1" cap="all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Spreads 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médios cobrados nas operações de crédito de pessoas jurídicas - pontos percentuais</a:t>
            </a:r>
          </a:p>
        </c:rich>
      </c:tx>
      <c:layout>
        <c:manualLayout>
          <c:xMode val="edge"/>
          <c:yMode val="edge"/>
          <c:x val="0.14671899621514967"/>
          <c:y val="4.79724657450495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5.9919354525128803E-2"/>
          <c:y val="0.13009987697710454"/>
          <c:w val="0.92601302614950909"/>
          <c:h val="0.60651223210870053"/>
        </c:manualLayout>
      </c:layout>
      <c:lineChart>
        <c:grouping val="standard"/>
        <c:varyColors val="0"/>
        <c:ser>
          <c:idx val="0"/>
          <c:order val="0"/>
          <c:tx>
            <c:strRef>
              <c:f>'Gráfico 15'!$B$3</c:f>
              <c:strCache>
                <c:ptCount val="1"/>
                <c:pt idx="0">
                  <c:v>Recursos livres</c:v>
                </c:pt>
              </c:strCache>
            </c:strRef>
          </c:tx>
          <c:spPr>
            <a:ln w="19050" cap="rnd">
              <a:solidFill>
                <a:srgbClr val="005D89"/>
              </a:solidFill>
              <a:round/>
            </a:ln>
            <a:effectLst/>
          </c:spPr>
          <c:marker>
            <c:symbol val="none"/>
          </c:marker>
          <c:cat>
            <c:numRef>
              <c:f>'Gráfico 15'!$A$4:$A$112</c:f>
              <c:numCache>
                <c:formatCode>mmm\-yy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'Gráfico 15'!$B$4:$B$112</c:f>
              <c:numCache>
                <c:formatCode>#,##0.00</c:formatCode>
                <c:ptCount val="109"/>
                <c:pt idx="0">
                  <c:v>12.4</c:v>
                </c:pt>
                <c:pt idx="1">
                  <c:v>12.6</c:v>
                </c:pt>
                <c:pt idx="2">
                  <c:v>12.66</c:v>
                </c:pt>
                <c:pt idx="3">
                  <c:v>12.64</c:v>
                </c:pt>
                <c:pt idx="4">
                  <c:v>12.79</c:v>
                </c:pt>
                <c:pt idx="5">
                  <c:v>12.76</c:v>
                </c:pt>
                <c:pt idx="6">
                  <c:v>13.38</c:v>
                </c:pt>
                <c:pt idx="7">
                  <c:v>12.99</c:v>
                </c:pt>
                <c:pt idx="8">
                  <c:v>12.78</c:v>
                </c:pt>
                <c:pt idx="9">
                  <c:v>13.13</c:v>
                </c:pt>
                <c:pt idx="10">
                  <c:v>12.81</c:v>
                </c:pt>
                <c:pt idx="11">
                  <c:v>12.55</c:v>
                </c:pt>
                <c:pt idx="12">
                  <c:v>13.64</c:v>
                </c:pt>
                <c:pt idx="13">
                  <c:v>13.97</c:v>
                </c:pt>
                <c:pt idx="14">
                  <c:v>13.97</c:v>
                </c:pt>
                <c:pt idx="15">
                  <c:v>14.51</c:v>
                </c:pt>
                <c:pt idx="16">
                  <c:v>14.42</c:v>
                </c:pt>
                <c:pt idx="17">
                  <c:v>14.79</c:v>
                </c:pt>
                <c:pt idx="18">
                  <c:v>15.28</c:v>
                </c:pt>
                <c:pt idx="19">
                  <c:v>15.38</c:v>
                </c:pt>
                <c:pt idx="20">
                  <c:v>15.42</c:v>
                </c:pt>
                <c:pt idx="21">
                  <c:v>15.68</c:v>
                </c:pt>
                <c:pt idx="22">
                  <c:v>16.079999999999998</c:v>
                </c:pt>
                <c:pt idx="23">
                  <c:v>14.89</c:v>
                </c:pt>
                <c:pt idx="24">
                  <c:v>16.809999999999999</c:v>
                </c:pt>
                <c:pt idx="25">
                  <c:v>17.510000000000002</c:v>
                </c:pt>
                <c:pt idx="26">
                  <c:v>17.600000000000001</c:v>
                </c:pt>
                <c:pt idx="27">
                  <c:v>17.809999999999999</c:v>
                </c:pt>
                <c:pt idx="28">
                  <c:v>17.690000000000001</c:v>
                </c:pt>
                <c:pt idx="29">
                  <c:v>17.86</c:v>
                </c:pt>
                <c:pt idx="30">
                  <c:v>18.29</c:v>
                </c:pt>
                <c:pt idx="31">
                  <c:v>18.399999999999999</c:v>
                </c:pt>
                <c:pt idx="32">
                  <c:v>17.649999999999999</c:v>
                </c:pt>
                <c:pt idx="33">
                  <c:v>18.55</c:v>
                </c:pt>
                <c:pt idx="34">
                  <c:v>17.87</c:v>
                </c:pt>
                <c:pt idx="35">
                  <c:v>16.510000000000002</c:v>
                </c:pt>
                <c:pt idx="36">
                  <c:v>18.11</c:v>
                </c:pt>
                <c:pt idx="37">
                  <c:v>18.29</c:v>
                </c:pt>
                <c:pt idx="38">
                  <c:v>17.489999999999998</c:v>
                </c:pt>
                <c:pt idx="39">
                  <c:v>16.89</c:v>
                </c:pt>
                <c:pt idx="40">
                  <c:v>16.600000000000001</c:v>
                </c:pt>
                <c:pt idx="41">
                  <c:v>15.47</c:v>
                </c:pt>
                <c:pt idx="42">
                  <c:v>16.77</c:v>
                </c:pt>
                <c:pt idx="43">
                  <c:v>16.03</c:v>
                </c:pt>
                <c:pt idx="44">
                  <c:v>15.38</c:v>
                </c:pt>
                <c:pt idx="45">
                  <c:v>15.56</c:v>
                </c:pt>
                <c:pt idx="46">
                  <c:v>15.2</c:v>
                </c:pt>
                <c:pt idx="47">
                  <c:v>13.76</c:v>
                </c:pt>
                <c:pt idx="48">
                  <c:v>14.87</c:v>
                </c:pt>
                <c:pt idx="49">
                  <c:v>14.55</c:v>
                </c:pt>
                <c:pt idx="50">
                  <c:v>14.03</c:v>
                </c:pt>
                <c:pt idx="51">
                  <c:v>13.6</c:v>
                </c:pt>
                <c:pt idx="52">
                  <c:v>13.08</c:v>
                </c:pt>
                <c:pt idx="53">
                  <c:v>11.91</c:v>
                </c:pt>
                <c:pt idx="54">
                  <c:v>12.67</c:v>
                </c:pt>
                <c:pt idx="55">
                  <c:v>12.05</c:v>
                </c:pt>
                <c:pt idx="56">
                  <c:v>12.12</c:v>
                </c:pt>
                <c:pt idx="57">
                  <c:v>12.78</c:v>
                </c:pt>
                <c:pt idx="58">
                  <c:v>12.94</c:v>
                </c:pt>
                <c:pt idx="59">
                  <c:v>11.63</c:v>
                </c:pt>
                <c:pt idx="60">
                  <c:v>13.26</c:v>
                </c:pt>
                <c:pt idx="61">
                  <c:v>12.97</c:v>
                </c:pt>
                <c:pt idx="62">
                  <c:v>12.66</c:v>
                </c:pt>
                <c:pt idx="63">
                  <c:v>12.84</c:v>
                </c:pt>
                <c:pt idx="64">
                  <c:v>12.46</c:v>
                </c:pt>
                <c:pt idx="65">
                  <c:v>12.06</c:v>
                </c:pt>
                <c:pt idx="66">
                  <c:v>12.96</c:v>
                </c:pt>
                <c:pt idx="67">
                  <c:v>12.59</c:v>
                </c:pt>
                <c:pt idx="68">
                  <c:v>11.59</c:v>
                </c:pt>
                <c:pt idx="69">
                  <c:v>12.06</c:v>
                </c:pt>
                <c:pt idx="70">
                  <c:v>11.97</c:v>
                </c:pt>
                <c:pt idx="71">
                  <c:v>11.01</c:v>
                </c:pt>
                <c:pt idx="72">
                  <c:v>12.57</c:v>
                </c:pt>
                <c:pt idx="73">
                  <c:v>11.88</c:v>
                </c:pt>
                <c:pt idx="74">
                  <c:v>11.21</c:v>
                </c:pt>
                <c:pt idx="75">
                  <c:v>11.4</c:v>
                </c:pt>
                <c:pt idx="76">
                  <c:v>9.9600000000000009</c:v>
                </c:pt>
                <c:pt idx="77">
                  <c:v>9.0399999999999991</c:v>
                </c:pt>
                <c:pt idx="78">
                  <c:v>8.56</c:v>
                </c:pt>
                <c:pt idx="79">
                  <c:v>8.5299999999999994</c:v>
                </c:pt>
                <c:pt idx="80">
                  <c:v>7.55</c:v>
                </c:pt>
                <c:pt idx="81">
                  <c:v>7.55</c:v>
                </c:pt>
                <c:pt idx="82">
                  <c:v>7.62</c:v>
                </c:pt>
                <c:pt idx="83">
                  <c:v>7.65</c:v>
                </c:pt>
                <c:pt idx="84">
                  <c:v>10.65</c:v>
                </c:pt>
                <c:pt idx="85">
                  <c:v>9.1300000000000008</c:v>
                </c:pt>
                <c:pt idx="86">
                  <c:v>8.2100000000000009</c:v>
                </c:pt>
                <c:pt idx="87">
                  <c:v>8.6300000000000008</c:v>
                </c:pt>
                <c:pt idx="88">
                  <c:v>8.44</c:v>
                </c:pt>
                <c:pt idx="89">
                  <c:v>8.06</c:v>
                </c:pt>
                <c:pt idx="90">
                  <c:v>8.6999999999999993</c:v>
                </c:pt>
                <c:pt idx="91">
                  <c:v>8.4</c:v>
                </c:pt>
                <c:pt idx="92">
                  <c:v>8.57</c:v>
                </c:pt>
                <c:pt idx="93">
                  <c:v>9.4700000000000006</c:v>
                </c:pt>
                <c:pt idx="94">
                  <c:v>9.6300000000000008</c:v>
                </c:pt>
                <c:pt idx="95">
                  <c:v>9.65</c:v>
                </c:pt>
                <c:pt idx="96">
                  <c:v>10.84</c:v>
                </c:pt>
                <c:pt idx="97">
                  <c:v>10.69</c:v>
                </c:pt>
                <c:pt idx="98">
                  <c:v>10.199999999999999</c:v>
                </c:pt>
                <c:pt idx="99">
                  <c:v>10.26</c:v>
                </c:pt>
                <c:pt idx="100">
                  <c:v>10.18</c:v>
                </c:pt>
                <c:pt idx="101">
                  <c:v>10.53</c:v>
                </c:pt>
                <c:pt idx="102">
                  <c:v>10.91</c:v>
                </c:pt>
                <c:pt idx="103">
                  <c:v>10.69</c:v>
                </c:pt>
                <c:pt idx="104">
                  <c:v>11.03</c:v>
                </c:pt>
                <c:pt idx="105">
                  <c:v>11.46</c:v>
                </c:pt>
                <c:pt idx="106">
                  <c:v>10.65</c:v>
                </c:pt>
                <c:pt idx="107">
                  <c:v>10.3</c:v>
                </c:pt>
                <c:pt idx="108">
                  <c:v>12.63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68C-8F42-B850-28CC450BE30B}"/>
            </c:ext>
          </c:extLst>
        </c:ser>
        <c:ser>
          <c:idx val="1"/>
          <c:order val="1"/>
          <c:tx>
            <c:strRef>
              <c:f>'Gráfico 15'!$C$3</c:f>
              <c:strCache>
                <c:ptCount val="1"/>
                <c:pt idx="0">
                  <c:v>Recursos direcionados</c:v>
                </c:pt>
              </c:strCache>
            </c:strRef>
          </c:tx>
          <c:spPr>
            <a:ln w="19050" cap="rnd">
              <a:solidFill>
                <a:srgbClr val="9EBBD3"/>
              </a:solidFill>
              <a:round/>
            </a:ln>
            <a:effectLst/>
          </c:spPr>
          <c:marker>
            <c:symbol val="none"/>
          </c:marker>
          <c:cat>
            <c:numRef>
              <c:f>'Gráfico 15'!$A$4:$A$112</c:f>
              <c:numCache>
                <c:formatCode>mmm\-yy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'Gráfico 15'!$C$4:$C$112</c:f>
              <c:numCache>
                <c:formatCode>#,##0.00</c:formatCode>
                <c:ptCount val="109"/>
                <c:pt idx="0">
                  <c:v>2.48</c:v>
                </c:pt>
                <c:pt idx="1">
                  <c:v>2.59</c:v>
                </c:pt>
                <c:pt idx="2">
                  <c:v>2.3199999999999998</c:v>
                </c:pt>
                <c:pt idx="3">
                  <c:v>2.9</c:v>
                </c:pt>
                <c:pt idx="4">
                  <c:v>2.94</c:v>
                </c:pt>
                <c:pt idx="5">
                  <c:v>2.37</c:v>
                </c:pt>
                <c:pt idx="6">
                  <c:v>2.56</c:v>
                </c:pt>
                <c:pt idx="7">
                  <c:v>2.5099999999999998</c:v>
                </c:pt>
                <c:pt idx="8">
                  <c:v>2.8</c:v>
                </c:pt>
                <c:pt idx="9">
                  <c:v>2.41</c:v>
                </c:pt>
                <c:pt idx="10">
                  <c:v>2.44</c:v>
                </c:pt>
                <c:pt idx="11">
                  <c:v>2.39</c:v>
                </c:pt>
                <c:pt idx="12">
                  <c:v>2.84</c:v>
                </c:pt>
                <c:pt idx="13">
                  <c:v>3.18</c:v>
                </c:pt>
                <c:pt idx="14">
                  <c:v>2.71</c:v>
                </c:pt>
                <c:pt idx="15">
                  <c:v>2.95</c:v>
                </c:pt>
                <c:pt idx="16">
                  <c:v>3.03</c:v>
                </c:pt>
                <c:pt idx="17">
                  <c:v>3.09</c:v>
                </c:pt>
                <c:pt idx="18">
                  <c:v>3.21</c:v>
                </c:pt>
                <c:pt idx="19">
                  <c:v>3.51</c:v>
                </c:pt>
                <c:pt idx="20">
                  <c:v>3.17</c:v>
                </c:pt>
                <c:pt idx="21">
                  <c:v>3.37</c:v>
                </c:pt>
                <c:pt idx="22">
                  <c:v>3.27</c:v>
                </c:pt>
                <c:pt idx="23">
                  <c:v>2.87</c:v>
                </c:pt>
                <c:pt idx="24">
                  <c:v>4.29</c:v>
                </c:pt>
                <c:pt idx="25">
                  <c:v>4.4800000000000004</c:v>
                </c:pt>
                <c:pt idx="26">
                  <c:v>4.5599999999999996</c:v>
                </c:pt>
                <c:pt idx="27">
                  <c:v>4.21</c:v>
                </c:pt>
                <c:pt idx="28">
                  <c:v>4.43</c:v>
                </c:pt>
                <c:pt idx="29">
                  <c:v>4.2300000000000004</c:v>
                </c:pt>
                <c:pt idx="30">
                  <c:v>5.13</c:v>
                </c:pt>
                <c:pt idx="31">
                  <c:v>5.28</c:v>
                </c:pt>
                <c:pt idx="32">
                  <c:v>4.8099999999999996</c:v>
                </c:pt>
                <c:pt idx="33">
                  <c:v>4.71</c:v>
                </c:pt>
                <c:pt idx="34">
                  <c:v>4.05</c:v>
                </c:pt>
                <c:pt idx="35">
                  <c:v>3.88</c:v>
                </c:pt>
                <c:pt idx="36">
                  <c:v>5.64</c:v>
                </c:pt>
                <c:pt idx="37">
                  <c:v>4.0199999999999996</c:v>
                </c:pt>
                <c:pt idx="38">
                  <c:v>5.12</c:v>
                </c:pt>
                <c:pt idx="39">
                  <c:v>4.8499999999999996</c:v>
                </c:pt>
                <c:pt idx="40">
                  <c:v>4.8499999999999996</c:v>
                </c:pt>
                <c:pt idx="41">
                  <c:v>5.29</c:v>
                </c:pt>
                <c:pt idx="42">
                  <c:v>5.08</c:v>
                </c:pt>
                <c:pt idx="43">
                  <c:v>5.89</c:v>
                </c:pt>
                <c:pt idx="44">
                  <c:v>4.53</c:v>
                </c:pt>
                <c:pt idx="45">
                  <c:v>5.98</c:v>
                </c:pt>
                <c:pt idx="46">
                  <c:v>5.34</c:v>
                </c:pt>
                <c:pt idx="47">
                  <c:v>4.71</c:v>
                </c:pt>
                <c:pt idx="48">
                  <c:v>5.99</c:v>
                </c:pt>
                <c:pt idx="49">
                  <c:v>6.44</c:v>
                </c:pt>
                <c:pt idx="50">
                  <c:v>4.71</c:v>
                </c:pt>
                <c:pt idx="51">
                  <c:v>3.82</c:v>
                </c:pt>
                <c:pt idx="52">
                  <c:v>3.52</c:v>
                </c:pt>
                <c:pt idx="53">
                  <c:v>3.17</c:v>
                </c:pt>
                <c:pt idx="54">
                  <c:v>3.23</c:v>
                </c:pt>
                <c:pt idx="55">
                  <c:v>3.55</c:v>
                </c:pt>
                <c:pt idx="56">
                  <c:v>3.12</c:v>
                </c:pt>
                <c:pt idx="57">
                  <c:v>3.42</c:v>
                </c:pt>
                <c:pt idx="58">
                  <c:v>3.02</c:v>
                </c:pt>
                <c:pt idx="59">
                  <c:v>2.6</c:v>
                </c:pt>
                <c:pt idx="60">
                  <c:v>3.93</c:v>
                </c:pt>
                <c:pt idx="61">
                  <c:v>3.74</c:v>
                </c:pt>
                <c:pt idx="62">
                  <c:v>3.83</c:v>
                </c:pt>
                <c:pt idx="63">
                  <c:v>3.52</c:v>
                </c:pt>
                <c:pt idx="64">
                  <c:v>3.81</c:v>
                </c:pt>
                <c:pt idx="65">
                  <c:v>3.56</c:v>
                </c:pt>
                <c:pt idx="66">
                  <c:v>3.37</c:v>
                </c:pt>
                <c:pt idx="67">
                  <c:v>3.4</c:v>
                </c:pt>
                <c:pt idx="68">
                  <c:v>3.28</c:v>
                </c:pt>
                <c:pt idx="69">
                  <c:v>3.37</c:v>
                </c:pt>
                <c:pt idx="70">
                  <c:v>2.92</c:v>
                </c:pt>
                <c:pt idx="71">
                  <c:v>3.2</c:v>
                </c:pt>
                <c:pt idx="72">
                  <c:v>4.09</c:v>
                </c:pt>
                <c:pt idx="73">
                  <c:v>3.31</c:v>
                </c:pt>
                <c:pt idx="74">
                  <c:v>3.61</c:v>
                </c:pt>
                <c:pt idx="75">
                  <c:v>3.15</c:v>
                </c:pt>
                <c:pt idx="76">
                  <c:v>4.5999999999999996</c:v>
                </c:pt>
                <c:pt idx="77">
                  <c:v>3.34</c:v>
                </c:pt>
                <c:pt idx="78">
                  <c:v>3.13</c:v>
                </c:pt>
                <c:pt idx="79">
                  <c:v>3.24</c:v>
                </c:pt>
                <c:pt idx="80">
                  <c:v>2.72</c:v>
                </c:pt>
                <c:pt idx="81">
                  <c:v>3.28</c:v>
                </c:pt>
                <c:pt idx="82">
                  <c:v>2.87</c:v>
                </c:pt>
                <c:pt idx="83">
                  <c:v>4.92</c:v>
                </c:pt>
                <c:pt idx="84">
                  <c:v>3.39</c:v>
                </c:pt>
                <c:pt idx="85">
                  <c:v>3.97</c:v>
                </c:pt>
                <c:pt idx="86">
                  <c:v>3.1</c:v>
                </c:pt>
                <c:pt idx="87">
                  <c:v>2.8</c:v>
                </c:pt>
                <c:pt idx="88">
                  <c:v>2.93</c:v>
                </c:pt>
                <c:pt idx="89">
                  <c:v>3</c:v>
                </c:pt>
                <c:pt idx="90">
                  <c:v>3.97</c:v>
                </c:pt>
                <c:pt idx="91">
                  <c:v>3.86</c:v>
                </c:pt>
                <c:pt idx="92">
                  <c:v>3.05</c:v>
                </c:pt>
                <c:pt idx="93">
                  <c:v>3.11</c:v>
                </c:pt>
                <c:pt idx="94">
                  <c:v>3.37</c:v>
                </c:pt>
                <c:pt idx="95">
                  <c:v>3.48</c:v>
                </c:pt>
                <c:pt idx="96">
                  <c:v>2.88</c:v>
                </c:pt>
                <c:pt idx="97">
                  <c:v>3.49</c:v>
                </c:pt>
                <c:pt idx="98">
                  <c:v>3.24</c:v>
                </c:pt>
                <c:pt idx="99">
                  <c:v>3.8</c:v>
                </c:pt>
                <c:pt idx="100">
                  <c:v>2.29</c:v>
                </c:pt>
                <c:pt idx="101">
                  <c:v>3.35</c:v>
                </c:pt>
                <c:pt idx="102">
                  <c:v>7.6</c:v>
                </c:pt>
                <c:pt idx="103">
                  <c:v>3.88</c:v>
                </c:pt>
                <c:pt idx="104">
                  <c:v>4.0999999999999996</c:v>
                </c:pt>
                <c:pt idx="105">
                  <c:v>4.08</c:v>
                </c:pt>
                <c:pt idx="106">
                  <c:v>3.43</c:v>
                </c:pt>
                <c:pt idx="107">
                  <c:v>3.61</c:v>
                </c:pt>
                <c:pt idx="108">
                  <c:v>4.24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68C-8F42-B850-28CC450BE30B}"/>
            </c:ext>
          </c:extLst>
        </c:ser>
        <c:ser>
          <c:idx val="2"/>
          <c:order val="2"/>
          <c:tx>
            <c:strRef>
              <c:f>'Gráfico 15'!$D$3</c:f>
              <c:strCache>
                <c:ptCount val="1"/>
                <c:pt idx="0">
                  <c:v>Total</c:v>
                </c:pt>
              </c:strCache>
            </c:strRef>
          </c:tx>
          <c:spPr>
            <a:ln w="19050" cap="rnd">
              <a:solidFill>
                <a:srgbClr val="00ADFA"/>
              </a:solidFill>
              <a:round/>
            </a:ln>
            <a:effectLst/>
          </c:spPr>
          <c:marker>
            <c:symbol val="none"/>
          </c:marker>
          <c:cat>
            <c:numRef>
              <c:f>'Gráfico 15'!$A$4:$A$112</c:f>
              <c:numCache>
                <c:formatCode>mmm\-yy</c:formatCode>
                <c:ptCount val="109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</c:numCache>
            </c:numRef>
          </c:cat>
          <c:val>
            <c:numRef>
              <c:f>'Gráfico 15'!$D$4:$D$112</c:f>
              <c:numCache>
                <c:formatCode>#,##0.00</c:formatCode>
                <c:ptCount val="109"/>
                <c:pt idx="0">
                  <c:v>8.0500000000000007</c:v>
                </c:pt>
                <c:pt idx="1">
                  <c:v>8.1999999999999993</c:v>
                </c:pt>
                <c:pt idx="2">
                  <c:v>8.07</c:v>
                </c:pt>
                <c:pt idx="3">
                  <c:v>8.31</c:v>
                </c:pt>
                <c:pt idx="4">
                  <c:v>8.43</c:v>
                </c:pt>
                <c:pt idx="5">
                  <c:v>8.15</c:v>
                </c:pt>
                <c:pt idx="6">
                  <c:v>8.56</c:v>
                </c:pt>
                <c:pt idx="7">
                  <c:v>8.27</c:v>
                </c:pt>
                <c:pt idx="8">
                  <c:v>8.26</c:v>
                </c:pt>
                <c:pt idx="9">
                  <c:v>8.26</c:v>
                </c:pt>
                <c:pt idx="10">
                  <c:v>8.1</c:v>
                </c:pt>
                <c:pt idx="11">
                  <c:v>7.93</c:v>
                </c:pt>
                <c:pt idx="12">
                  <c:v>8.6999999999999993</c:v>
                </c:pt>
                <c:pt idx="13">
                  <c:v>9.0500000000000007</c:v>
                </c:pt>
                <c:pt idx="14">
                  <c:v>8.85</c:v>
                </c:pt>
                <c:pt idx="15">
                  <c:v>9.27</c:v>
                </c:pt>
                <c:pt idx="16">
                  <c:v>9.26</c:v>
                </c:pt>
                <c:pt idx="17">
                  <c:v>9.52</c:v>
                </c:pt>
                <c:pt idx="18">
                  <c:v>9.84</c:v>
                </c:pt>
                <c:pt idx="19">
                  <c:v>10.029999999999999</c:v>
                </c:pt>
                <c:pt idx="20">
                  <c:v>9.9600000000000009</c:v>
                </c:pt>
                <c:pt idx="21">
                  <c:v>10.17</c:v>
                </c:pt>
                <c:pt idx="22">
                  <c:v>10.33</c:v>
                </c:pt>
                <c:pt idx="23">
                  <c:v>9.5299999999999994</c:v>
                </c:pt>
                <c:pt idx="24">
                  <c:v>11.19</c:v>
                </c:pt>
                <c:pt idx="25">
                  <c:v>11.64</c:v>
                </c:pt>
                <c:pt idx="26">
                  <c:v>11.73</c:v>
                </c:pt>
                <c:pt idx="27">
                  <c:v>11.64</c:v>
                </c:pt>
                <c:pt idx="28">
                  <c:v>11.67</c:v>
                </c:pt>
                <c:pt idx="29">
                  <c:v>11.67</c:v>
                </c:pt>
                <c:pt idx="30">
                  <c:v>12.25</c:v>
                </c:pt>
                <c:pt idx="31">
                  <c:v>12.34</c:v>
                </c:pt>
                <c:pt idx="32">
                  <c:v>11.72</c:v>
                </c:pt>
                <c:pt idx="33">
                  <c:v>12.15</c:v>
                </c:pt>
                <c:pt idx="34">
                  <c:v>11.47</c:v>
                </c:pt>
                <c:pt idx="35">
                  <c:v>10.74</c:v>
                </c:pt>
                <c:pt idx="36">
                  <c:v>12.35</c:v>
                </c:pt>
                <c:pt idx="37">
                  <c:v>11.67</c:v>
                </c:pt>
                <c:pt idx="38">
                  <c:v>11.79</c:v>
                </c:pt>
                <c:pt idx="39">
                  <c:v>11.34</c:v>
                </c:pt>
                <c:pt idx="40">
                  <c:v>11.18</c:v>
                </c:pt>
                <c:pt idx="41">
                  <c:v>10.78</c:v>
                </c:pt>
                <c:pt idx="42">
                  <c:v>11.4</c:v>
                </c:pt>
                <c:pt idx="43">
                  <c:v>11.37</c:v>
                </c:pt>
                <c:pt idx="44">
                  <c:v>10.45</c:v>
                </c:pt>
                <c:pt idx="45">
                  <c:v>11.22</c:v>
                </c:pt>
                <c:pt idx="46">
                  <c:v>10.77</c:v>
                </c:pt>
                <c:pt idx="47">
                  <c:v>9.7799999999999994</c:v>
                </c:pt>
                <c:pt idx="48">
                  <c:v>10.88</c:v>
                </c:pt>
                <c:pt idx="49">
                  <c:v>10.9</c:v>
                </c:pt>
                <c:pt idx="50">
                  <c:v>9.8800000000000008</c:v>
                </c:pt>
                <c:pt idx="51">
                  <c:v>9.31</c:v>
                </c:pt>
                <c:pt idx="52">
                  <c:v>8.93</c:v>
                </c:pt>
                <c:pt idx="53">
                  <c:v>8.19</c:v>
                </c:pt>
                <c:pt idx="54">
                  <c:v>8.67</c:v>
                </c:pt>
                <c:pt idx="55">
                  <c:v>8.4499999999999993</c:v>
                </c:pt>
                <c:pt idx="56">
                  <c:v>8.4499999999999993</c:v>
                </c:pt>
                <c:pt idx="57">
                  <c:v>9</c:v>
                </c:pt>
                <c:pt idx="58">
                  <c:v>8.9700000000000006</c:v>
                </c:pt>
                <c:pt idx="59">
                  <c:v>8.0299999999999994</c:v>
                </c:pt>
                <c:pt idx="60">
                  <c:v>9.5500000000000007</c:v>
                </c:pt>
                <c:pt idx="61">
                  <c:v>9.34</c:v>
                </c:pt>
                <c:pt idx="62">
                  <c:v>9.18</c:v>
                </c:pt>
                <c:pt idx="63">
                  <c:v>9.26</c:v>
                </c:pt>
                <c:pt idx="64">
                  <c:v>9.1199999999999992</c:v>
                </c:pt>
                <c:pt idx="65">
                  <c:v>8.8800000000000008</c:v>
                </c:pt>
                <c:pt idx="66">
                  <c:v>9.4</c:v>
                </c:pt>
                <c:pt idx="67">
                  <c:v>9.24</c:v>
                </c:pt>
                <c:pt idx="68">
                  <c:v>8.6</c:v>
                </c:pt>
                <c:pt idx="69">
                  <c:v>8.99</c:v>
                </c:pt>
                <c:pt idx="70">
                  <c:v>8.75</c:v>
                </c:pt>
                <c:pt idx="71">
                  <c:v>8.33</c:v>
                </c:pt>
                <c:pt idx="72">
                  <c:v>9.7100000000000009</c:v>
                </c:pt>
                <c:pt idx="73">
                  <c:v>8.98</c:v>
                </c:pt>
                <c:pt idx="74">
                  <c:v>8.76</c:v>
                </c:pt>
                <c:pt idx="75">
                  <c:v>8.85</c:v>
                </c:pt>
                <c:pt idx="76">
                  <c:v>8.2799999999999994</c:v>
                </c:pt>
                <c:pt idx="77">
                  <c:v>7.28</c:v>
                </c:pt>
                <c:pt idx="78">
                  <c:v>6.88</c:v>
                </c:pt>
                <c:pt idx="79">
                  <c:v>6.93</c:v>
                </c:pt>
                <c:pt idx="80">
                  <c:v>6.09</c:v>
                </c:pt>
                <c:pt idx="81">
                  <c:v>6.3</c:v>
                </c:pt>
                <c:pt idx="82">
                  <c:v>6.23</c:v>
                </c:pt>
                <c:pt idx="83">
                  <c:v>6.87</c:v>
                </c:pt>
                <c:pt idx="84">
                  <c:v>8.5500000000000007</c:v>
                </c:pt>
                <c:pt idx="85">
                  <c:v>7.66</c:v>
                </c:pt>
                <c:pt idx="86">
                  <c:v>6.78</c:v>
                </c:pt>
                <c:pt idx="87">
                  <c:v>7.01</c:v>
                </c:pt>
                <c:pt idx="88">
                  <c:v>6.92</c:v>
                </c:pt>
                <c:pt idx="89">
                  <c:v>6.69</c:v>
                </c:pt>
                <c:pt idx="90">
                  <c:v>7.41</c:v>
                </c:pt>
                <c:pt idx="91">
                  <c:v>7.17</c:v>
                </c:pt>
                <c:pt idx="92">
                  <c:v>7.08</c:v>
                </c:pt>
                <c:pt idx="93">
                  <c:v>7.78</c:v>
                </c:pt>
                <c:pt idx="94">
                  <c:v>7.98</c:v>
                </c:pt>
                <c:pt idx="95">
                  <c:v>8.07</c:v>
                </c:pt>
                <c:pt idx="96">
                  <c:v>8.7899999999999991</c:v>
                </c:pt>
                <c:pt idx="97">
                  <c:v>8.82</c:v>
                </c:pt>
                <c:pt idx="98">
                  <c:v>8.4</c:v>
                </c:pt>
                <c:pt idx="99">
                  <c:v>8.6199999999999992</c:v>
                </c:pt>
                <c:pt idx="100">
                  <c:v>8.17</c:v>
                </c:pt>
                <c:pt idx="101">
                  <c:v>8.6999999999999993</c:v>
                </c:pt>
                <c:pt idx="102">
                  <c:v>10.06</c:v>
                </c:pt>
                <c:pt idx="103">
                  <c:v>8.94</c:v>
                </c:pt>
                <c:pt idx="104">
                  <c:v>9.26</c:v>
                </c:pt>
                <c:pt idx="105">
                  <c:v>9.57</c:v>
                </c:pt>
                <c:pt idx="106">
                  <c:v>8.8000000000000007</c:v>
                </c:pt>
                <c:pt idx="107">
                  <c:v>8.57</c:v>
                </c:pt>
                <c:pt idx="108">
                  <c:v>10.43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68C-8F42-B850-28CC450BE3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5261704"/>
        <c:axId val="625261312"/>
      </c:lineChart>
      <c:dateAx>
        <c:axId val="62526170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5261312"/>
        <c:crosses val="autoZero"/>
        <c:auto val="1"/>
        <c:lblOffset val="100"/>
        <c:baseTimeUnit val="months"/>
        <c:majorUnit val="4"/>
        <c:majorTimeUnit val="months"/>
      </c:dateAx>
      <c:valAx>
        <c:axId val="625261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#,##0.00" sourceLinked="1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5261704"/>
        <c:crosses val="autoZero"/>
        <c:crossBetween val="between"/>
        <c:majorUnit val="2.5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9.0427368305716987E-2"/>
          <c:y val="0.87607915677207016"/>
          <c:w val="0.83075196850393696"/>
          <c:h val="7.07462088072324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lumMod val="100000"/>
      </a:srgbClr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pt-BR" sz="1000" b="1" cap="all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Comprometimento 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 renda das famílias com serviço da dívida - %</a:t>
            </a:r>
          </a:p>
        </c:rich>
      </c:tx>
      <c:layout>
        <c:manualLayout>
          <c:xMode val="edge"/>
          <c:yMode val="edge"/>
          <c:x val="0.22664286569333156"/>
          <c:y val="2.7981404483949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9717400133635546E-2"/>
          <c:y val="9.9515793284460155E-2"/>
          <c:w val="0.91082649488372391"/>
          <c:h val="0.64490843816936672"/>
        </c:manualLayout>
      </c:layout>
      <c:lineChart>
        <c:grouping val="standard"/>
        <c:varyColors val="0"/>
        <c:ser>
          <c:idx val="0"/>
          <c:order val="0"/>
          <c:tx>
            <c:strRef>
              <c:f>'Gráfico 16'!$B$3</c:f>
              <c:strCache>
                <c:ptCount val="1"/>
                <c:pt idx="0">
                  <c:v>Comprometimento com amortização</c:v>
                </c:pt>
              </c:strCache>
            </c:strRef>
          </c:tx>
          <c:spPr>
            <a:ln w="19050" cap="rnd">
              <a:solidFill>
                <a:srgbClr val="00ADFA"/>
              </a:solidFill>
              <a:round/>
            </a:ln>
            <a:effectLst/>
          </c:spPr>
          <c:marker>
            <c:symbol val="none"/>
          </c:marker>
          <c:cat>
            <c:numRef>
              <c:f>'Gráfico 16'!$A$4:$A$206</c:f>
              <c:numCache>
                <c:formatCode>mmm\-yy</c:formatCode>
                <c:ptCount val="203"/>
                <c:pt idx="0">
                  <c:v>38718</c:v>
                </c:pt>
                <c:pt idx="1">
                  <c:v>38749</c:v>
                </c:pt>
                <c:pt idx="2">
                  <c:v>38777</c:v>
                </c:pt>
                <c:pt idx="3">
                  <c:v>38808</c:v>
                </c:pt>
                <c:pt idx="4">
                  <c:v>38838</c:v>
                </c:pt>
                <c:pt idx="5">
                  <c:v>38869</c:v>
                </c:pt>
                <c:pt idx="6">
                  <c:v>38899</c:v>
                </c:pt>
                <c:pt idx="7">
                  <c:v>38930</c:v>
                </c:pt>
                <c:pt idx="8">
                  <c:v>38961</c:v>
                </c:pt>
                <c:pt idx="9">
                  <c:v>38991</c:v>
                </c:pt>
                <c:pt idx="10">
                  <c:v>39022</c:v>
                </c:pt>
                <c:pt idx="11">
                  <c:v>39052</c:v>
                </c:pt>
                <c:pt idx="12">
                  <c:v>39083</c:v>
                </c:pt>
                <c:pt idx="13">
                  <c:v>39114</c:v>
                </c:pt>
                <c:pt idx="14">
                  <c:v>39142</c:v>
                </c:pt>
                <c:pt idx="15">
                  <c:v>39173</c:v>
                </c:pt>
                <c:pt idx="16">
                  <c:v>39203</c:v>
                </c:pt>
                <c:pt idx="17">
                  <c:v>39234</c:v>
                </c:pt>
                <c:pt idx="18">
                  <c:v>39264</c:v>
                </c:pt>
                <c:pt idx="19">
                  <c:v>39295</c:v>
                </c:pt>
                <c:pt idx="20">
                  <c:v>39326</c:v>
                </c:pt>
                <c:pt idx="21">
                  <c:v>39356</c:v>
                </c:pt>
                <c:pt idx="22">
                  <c:v>39387</c:v>
                </c:pt>
                <c:pt idx="23">
                  <c:v>39417</c:v>
                </c:pt>
                <c:pt idx="24">
                  <c:v>39448</c:v>
                </c:pt>
                <c:pt idx="25">
                  <c:v>39479</c:v>
                </c:pt>
                <c:pt idx="26">
                  <c:v>39508</c:v>
                </c:pt>
                <c:pt idx="27">
                  <c:v>39539</c:v>
                </c:pt>
                <c:pt idx="28">
                  <c:v>39569</c:v>
                </c:pt>
                <c:pt idx="29">
                  <c:v>39600</c:v>
                </c:pt>
                <c:pt idx="30">
                  <c:v>39630</c:v>
                </c:pt>
                <c:pt idx="31">
                  <c:v>39661</c:v>
                </c:pt>
                <c:pt idx="32">
                  <c:v>39692</c:v>
                </c:pt>
                <c:pt idx="33">
                  <c:v>39722</c:v>
                </c:pt>
                <c:pt idx="34">
                  <c:v>39753</c:v>
                </c:pt>
                <c:pt idx="35">
                  <c:v>39783</c:v>
                </c:pt>
                <c:pt idx="36">
                  <c:v>39814</c:v>
                </c:pt>
                <c:pt idx="37">
                  <c:v>39845</c:v>
                </c:pt>
                <c:pt idx="38">
                  <c:v>39873</c:v>
                </c:pt>
                <c:pt idx="39">
                  <c:v>39904</c:v>
                </c:pt>
                <c:pt idx="40">
                  <c:v>39934</c:v>
                </c:pt>
                <c:pt idx="41">
                  <c:v>39965</c:v>
                </c:pt>
                <c:pt idx="42">
                  <c:v>39995</c:v>
                </c:pt>
                <c:pt idx="43">
                  <c:v>40026</c:v>
                </c:pt>
                <c:pt idx="44">
                  <c:v>40057</c:v>
                </c:pt>
                <c:pt idx="45">
                  <c:v>40087</c:v>
                </c:pt>
                <c:pt idx="46">
                  <c:v>40118</c:v>
                </c:pt>
                <c:pt idx="47">
                  <c:v>40148</c:v>
                </c:pt>
                <c:pt idx="48">
                  <c:v>40179</c:v>
                </c:pt>
                <c:pt idx="49">
                  <c:v>40210</c:v>
                </c:pt>
                <c:pt idx="50">
                  <c:v>40238</c:v>
                </c:pt>
                <c:pt idx="51">
                  <c:v>40269</c:v>
                </c:pt>
                <c:pt idx="52">
                  <c:v>40299</c:v>
                </c:pt>
                <c:pt idx="53">
                  <c:v>40330</c:v>
                </c:pt>
                <c:pt idx="54">
                  <c:v>40360</c:v>
                </c:pt>
                <c:pt idx="55">
                  <c:v>40391</c:v>
                </c:pt>
                <c:pt idx="56">
                  <c:v>40422</c:v>
                </c:pt>
                <c:pt idx="57">
                  <c:v>40452</c:v>
                </c:pt>
                <c:pt idx="58">
                  <c:v>40483</c:v>
                </c:pt>
                <c:pt idx="59">
                  <c:v>40513</c:v>
                </c:pt>
                <c:pt idx="60">
                  <c:v>40544</c:v>
                </c:pt>
                <c:pt idx="61">
                  <c:v>40575</c:v>
                </c:pt>
                <c:pt idx="62">
                  <c:v>40603</c:v>
                </c:pt>
                <c:pt idx="63">
                  <c:v>40634</c:v>
                </c:pt>
                <c:pt idx="64">
                  <c:v>40664</c:v>
                </c:pt>
                <c:pt idx="65">
                  <c:v>40695</c:v>
                </c:pt>
                <c:pt idx="66">
                  <c:v>40725</c:v>
                </c:pt>
                <c:pt idx="67">
                  <c:v>40756</c:v>
                </c:pt>
                <c:pt idx="68">
                  <c:v>40787</c:v>
                </c:pt>
                <c:pt idx="69">
                  <c:v>40817</c:v>
                </c:pt>
                <c:pt idx="70">
                  <c:v>40848</c:v>
                </c:pt>
                <c:pt idx="71">
                  <c:v>40878</c:v>
                </c:pt>
                <c:pt idx="72">
                  <c:v>40909</c:v>
                </c:pt>
                <c:pt idx="73">
                  <c:v>40940</c:v>
                </c:pt>
                <c:pt idx="74">
                  <c:v>40969</c:v>
                </c:pt>
                <c:pt idx="75">
                  <c:v>41000</c:v>
                </c:pt>
                <c:pt idx="76">
                  <c:v>41030</c:v>
                </c:pt>
                <c:pt idx="77">
                  <c:v>41061</c:v>
                </c:pt>
                <c:pt idx="78">
                  <c:v>41091</c:v>
                </c:pt>
                <c:pt idx="79">
                  <c:v>41122</c:v>
                </c:pt>
                <c:pt idx="80">
                  <c:v>41153</c:v>
                </c:pt>
                <c:pt idx="81">
                  <c:v>41183</c:v>
                </c:pt>
                <c:pt idx="82">
                  <c:v>41214</c:v>
                </c:pt>
                <c:pt idx="83">
                  <c:v>41244</c:v>
                </c:pt>
                <c:pt idx="84">
                  <c:v>41275</c:v>
                </c:pt>
                <c:pt idx="85">
                  <c:v>41306</c:v>
                </c:pt>
                <c:pt idx="86">
                  <c:v>41334</c:v>
                </c:pt>
                <c:pt idx="87">
                  <c:v>41365</c:v>
                </c:pt>
                <c:pt idx="88">
                  <c:v>41395</c:v>
                </c:pt>
                <c:pt idx="89">
                  <c:v>41426</c:v>
                </c:pt>
                <c:pt idx="90">
                  <c:v>41456</c:v>
                </c:pt>
                <c:pt idx="91">
                  <c:v>41487</c:v>
                </c:pt>
                <c:pt idx="92">
                  <c:v>41518</c:v>
                </c:pt>
                <c:pt idx="93">
                  <c:v>41548</c:v>
                </c:pt>
                <c:pt idx="94">
                  <c:v>41579</c:v>
                </c:pt>
                <c:pt idx="95">
                  <c:v>41609</c:v>
                </c:pt>
                <c:pt idx="96">
                  <c:v>41640</c:v>
                </c:pt>
                <c:pt idx="97">
                  <c:v>41671</c:v>
                </c:pt>
                <c:pt idx="98">
                  <c:v>41699</c:v>
                </c:pt>
                <c:pt idx="99">
                  <c:v>41730</c:v>
                </c:pt>
                <c:pt idx="100">
                  <c:v>41760</c:v>
                </c:pt>
                <c:pt idx="101">
                  <c:v>41791</c:v>
                </c:pt>
                <c:pt idx="102">
                  <c:v>41821</c:v>
                </c:pt>
                <c:pt idx="103">
                  <c:v>41852</c:v>
                </c:pt>
                <c:pt idx="104">
                  <c:v>41883</c:v>
                </c:pt>
                <c:pt idx="105">
                  <c:v>41913</c:v>
                </c:pt>
                <c:pt idx="106">
                  <c:v>41944</c:v>
                </c:pt>
                <c:pt idx="107">
                  <c:v>41974</c:v>
                </c:pt>
                <c:pt idx="108">
                  <c:v>42005</c:v>
                </c:pt>
                <c:pt idx="109">
                  <c:v>42036</c:v>
                </c:pt>
                <c:pt idx="110">
                  <c:v>42064</c:v>
                </c:pt>
                <c:pt idx="111">
                  <c:v>42095</c:v>
                </c:pt>
                <c:pt idx="112">
                  <c:v>42125</c:v>
                </c:pt>
                <c:pt idx="113">
                  <c:v>42156</c:v>
                </c:pt>
                <c:pt idx="114">
                  <c:v>42186</c:v>
                </c:pt>
                <c:pt idx="115">
                  <c:v>42217</c:v>
                </c:pt>
                <c:pt idx="116">
                  <c:v>42248</c:v>
                </c:pt>
                <c:pt idx="117">
                  <c:v>42278</c:v>
                </c:pt>
                <c:pt idx="118">
                  <c:v>42309</c:v>
                </c:pt>
                <c:pt idx="119">
                  <c:v>42339</c:v>
                </c:pt>
                <c:pt idx="120">
                  <c:v>42370</c:v>
                </c:pt>
                <c:pt idx="121">
                  <c:v>42401</c:v>
                </c:pt>
                <c:pt idx="122">
                  <c:v>42430</c:v>
                </c:pt>
                <c:pt idx="123">
                  <c:v>42461</c:v>
                </c:pt>
                <c:pt idx="124">
                  <c:v>42491</c:v>
                </c:pt>
                <c:pt idx="125">
                  <c:v>42522</c:v>
                </c:pt>
                <c:pt idx="126">
                  <c:v>42552</c:v>
                </c:pt>
                <c:pt idx="127">
                  <c:v>42583</c:v>
                </c:pt>
                <c:pt idx="128">
                  <c:v>42614</c:v>
                </c:pt>
                <c:pt idx="129">
                  <c:v>42644</c:v>
                </c:pt>
                <c:pt idx="130">
                  <c:v>42675</c:v>
                </c:pt>
                <c:pt idx="131">
                  <c:v>42705</c:v>
                </c:pt>
                <c:pt idx="132">
                  <c:v>42736</c:v>
                </c:pt>
                <c:pt idx="133">
                  <c:v>42767</c:v>
                </c:pt>
                <c:pt idx="134">
                  <c:v>42795</c:v>
                </c:pt>
                <c:pt idx="135">
                  <c:v>42826</c:v>
                </c:pt>
                <c:pt idx="136">
                  <c:v>42856</c:v>
                </c:pt>
                <c:pt idx="137">
                  <c:v>42887</c:v>
                </c:pt>
                <c:pt idx="138">
                  <c:v>42917</c:v>
                </c:pt>
                <c:pt idx="139">
                  <c:v>42948</c:v>
                </c:pt>
                <c:pt idx="140">
                  <c:v>42979</c:v>
                </c:pt>
                <c:pt idx="141">
                  <c:v>43009</c:v>
                </c:pt>
                <c:pt idx="142">
                  <c:v>43040</c:v>
                </c:pt>
                <c:pt idx="143">
                  <c:v>43070</c:v>
                </c:pt>
                <c:pt idx="144">
                  <c:v>43101</c:v>
                </c:pt>
                <c:pt idx="145">
                  <c:v>43132</c:v>
                </c:pt>
                <c:pt idx="146">
                  <c:v>43160</c:v>
                </c:pt>
                <c:pt idx="147">
                  <c:v>43191</c:v>
                </c:pt>
                <c:pt idx="148">
                  <c:v>43221</c:v>
                </c:pt>
                <c:pt idx="149">
                  <c:v>43252</c:v>
                </c:pt>
                <c:pt idx="150">
                  <c:v>43282</c:v>
                </c:pt>
                <c:pt idx="151">
                  <c:v>43313</c:v>
                </c:pt>
                <c:pt idx="152">
                  <c:v>43344</c:v>
                </c:pt>
                <c:pt idx="153">
                  <c:v>43374</c:v>
                </c:pt>
                <c:pt idx="154">
                  <c:v>43405</c:v>
                </c:pt>
                <c:pt idx="155">
                  <c:v>43435</c:v>
                </c:pt>
                <c:pt idx="156">
                  <c:v>43466</c:v>
                </c:pt>
                <c:pt idx="157">
                  <c:v>43497</c:v>
                </c:pt>
                <c:pt idx="158">
                  <c:v>43525</c:v>
                </c:pt>
                <c:pt idx="159">
                  <c:v>43556</c:v>
                </c:pt>
                <c:pt idx="160">
                  <c:v>43586</c:v>
                </c:pt>
                <c:pt idx="161">
                  <c:v>43617</c:v>
                </c:pt>
                <c:pt idx="162">
                  <c:v>43647</c:v>
                </c:pt>
                <c:pt idx="163">
                  <c:v>43678</c:v>
                </c:pt>
                <c:pt idx="164">
                  <c:v>43709</c:v>
                </c:pt>
                <c:pt idx="165">
                  <c:v>43739</c:v>
                </c:pt>
                <c:pt idx="166">
                  <c:v>43770</c:v>
                </c:pt>
                <c:pt idx="167">
                  <c:v>43800</c:v>
                </c:pt>
                <c:pt idx="168">
                  <c:v>43831</c:v>
                </c:pt>
                <c:pt idx="169">
                  <c:v>43862</c:v>
                </c:pt>
                <c:pt idx="170">
                  <c:v>43891</c:v>
                </c:pt>
                <c:pt idx="171">
                  <c:v>43922</c:v>
                </c:pt>
                <c:pt idx="172">
                  <c:v>43952</c:v>
                </c:pt>
                <c:pt idx="173">
                  <c:v>43983</c:v>
                </c:pt>
                <c:pt idx="174">
                  <c:v>44013</c:v>
                </c:pt>
                <c:pt idx="175">
                  <c:v>44044</c:v>
                </c:pt>
                <c:pt idx="176">
                  <c:v>44075</c:v>
                </c:pt>
                <c:pt idx="177">
                  <c:v>44105</c:v>
                </c:pt>
                <c:pt idx="178">
                  <c:v>44136</c:v>
                </c:pt>
                <c:pt idx="179">
                  <c:v>44166</c:v>
                </c:pt>
                <c:pt idx="180">
                  <c:v>44197</c:v>
                </c:pt>
                <c:pt idx="181">
                  <c:v>44228</c:v>
                </c:pt>
                <c:pt idx="182">
                  <c:v>44256</c:v>
                </c:pt>
                <c:pt idx="183">
                  <c:v>44287</c:v>
                </c:pt>
                <c:pt idx="184">
                  <c:v>44317</c:v>
                </c:pt>
                <c:pt idx="185">
                  <c:v>44348</c:v>
                </c:pt>
                <c:pt idx="186">
                  <c:v>44378</c:v>
                </c:pt>
                <c:pt idx="187">
                  <c:v>44409</c:v>
                </c:pt>
                <c:pt idx="188">
                  <c:v>44440</c:v>
                </c:pt>
                <c:pt idx="189">
                  <c:v>44470</c:v>
                </c:pt>
                <c:pt idx="190">
                  <c:v>44501</c:v>
                </c:pt>
                <c:pt idx="191">
                  <c:v>44531</c:v>
                </c:pt>
                <c:pt idx="192">
                  <c:v>44562</c:v>
                </c:pt>
                <c:pt idx="193">
                  <c:v>44593</c:v>
                </c:pt>
                <c:pt idx="194">
                  <c:v>44621</c:v>
                </c:pt>
                <c:pt idx="195">
                  <c:v>44652</c:v>
                </c:pt>
                <c:pt idx="196">
                  <c:v>44682</c:v>
                </c:pt>
                <c:pt idx="197">
                  <c:v>44713</c:v>
                </c:pt>
                <c:pt idx="198">
                  <c:v>44743</c:v>
                </c:pt>
                <c:pt idx="199">
                  <c:v>44774</c:v>
                </c:pt>
                <c:pt idx="200">
                  <c:v>44805</c:v>
                </c:pt>
                <c:pt idx="201">
                  <c:v>44835</c:v>
                </c:pt>
                <c:pt idx="202">
                  <c:v>44866</c:v>
                </c:pt>
              </c:numCache>
            </c:numRef>
          </c:cat>
          <c:val>
            <c:numRef>
              <c:f>'Gráfico 16'!$B$4:$B$206</c:f>
              <c:numCache>
                <c:formatCode>#,##0.0</c:formatCode>
                <c:ptCount val="203"/>
                <c:pt idx="0">
                  <c:v>12.91</c:v>
                </c:pt>
                <c:pt idx="1">
                  <c:v>13.07</c:v>
                </c:pt>
                <c:pt idx="2">
                  <c:v>13.34</c:v>
                </c:pt>
                <c:pt idx="3">
                  <c:v>13.56</c:v>
                </c:pt>
                <c:pt idx="4">
                  <c:v>13.57</c:v>
                </c:pt>
                <c:pt idx="5">
                  <c:v>13.54</c:v>
                </c:pt>
                <c:pt idx="6">
                  <c:v>13.45</c:v>
                </c:pt>
                <c:pt idx="7">
                  <c:v>13.51</c:v>
                </c:pt>
                <c:pt idx="8">
                  <c:v>13.49</c:v>
                </c:pt>
                <c:pt idx="9">
                  <c:v>13.43</c:v>
                </c:pt>
                <c:pt idx="10">
                  <c:v>13.32</c:v>
                </c:pt>
                <c:pt idx="11">
                  <c:v>13.4</c:v>
                </c:pt>
                <c:pt idx="12">
                  <c:v>13.3</c:v>
                </c:pt>
                <c:pt idx="13">
                  <c:v>13.15</c:v>
                </c:pt>
                <c:pt idx="14">
                  <c:v>12.84</c:v>
                </c:pt>
                <c:pt idx="15">
                  <c:v>12.64</c:v>
                </c:pt>
                <c:pt idx="16">
                  <c:v>12.4</c:v>
                </c:pt>
                <c:pt idx="17">
                  <c:v>12.62</c:v>
                </c:pt>
                <c:pt idx="18">
                  <c:v>12.81</c:v>
                </c:pt>
                <c:pt idx="19">
                  <c:v>12.94</c:v>
                </c:pt>
                <c:pt idx="20">
                  <c:v>12.9</c:v>
                </c:pt>
                <c:pt idx="21">
                  <c:v>12.91</c:v>
                </c:pt>
                <c:pt idx="22">
                  <c:v>13.05</c:v>
                </c:pt>
                <c:pt idx="23">
                  <c:v>13.02</c:v>
                </c:pt>
                <c:pt idx="24">
                  <c:v>13.17</c:v>
                </c:pt>
                <c:pt idx="25">
                  <c:v>13.31</c:v>
                </c:pt>
                <c:pt idx="26">
                  <c:v>13.57</c:v>
                </c:pt>
                <c:pt idx="27">
                  <c:v>13.73</c:v>
                </c:pt>
                <c:pt idx="28">
                  <c:v>13.75</c:v>
                </c:pt>
                <c:pt idx="29">
                  <c:v>13.71</c:v>
                </c:pt>
                <c:pt idx="30">
                  <c:v>13.68</c:v>
                </c:pt>
                <c:pt idx="31">
                  <c:v>13.72</c:v>
                </c:pt>
                <c:pt idx="32">
                  <c:v>13.75</c:v>
                </c:pt>
                <c:pt idx="33">
                  <c:v>13.77</c:v>
                </c:pt>
                <c:pt idx="34">
                  <c:v>13.72</c:v>
                </c:pt>
                <c:pt idx="35">
                  <c:v>13.79</c:v>
                </c:pt>
                <c:pt idx="36">
                  <c:v>13.8</c:v>
                </c:pt>
                <c:pt idx="37">
                  <c:v>13.88</c:v>
                </c:pt>
                <c:pt idx="38">
                  <c:v>13.94</c:v>
                </c:pt>
                <c:pt idx="39">
                  <c:v>14.02</c:v>
                </c:pt>
                <c:pt idx="40">
                  <c:v>14.22</c:v>
                </c:pt>
                <c:pt idx="41">
                  <c:v>14.59</c:v>
                </c:pt>
                <c:pt idx="42">
                  <c:v>14.73</c:v>
                </c:pt>
                <c:pt idx="43">
                  <c:v>14.82</c:v>
                </c:pt>
                <c:pt idx="44">
                  <c:v>14.93</c:v>
                </c:pt>
                <c:pt idx="45">
                  <c:v>15.08</c:v>
                </c:pt>
                <c:pt idx="46">
                  <c:v>15.18</c:v>
                </c:pt>
                <c:pt idx="47">
                  <c:v>15.21</c:v>
                </c:pt>
                <c:pt idx="48">
                  <c:v>15.31</c:v>
                </c:pt>
                <c:pt idx="49">
                  <c:v>15.33</c:v>
                </c:pt>
                <c:pt idx="50">
                  <c:v>15.44</c:v>
                </c:pt>
                <c:pt idx="51">
                  <c:v>15.57</c:v>
                </c:pt>
                <c:pt idx="52">
                  <c:v>15.73</c:v>
                </c:pt>
                <c:pt idx="53">
                  <c:v>15.95</c:v>
                </c:pt>
                <c:pt idx="54">
                  <c:v>15.91</c:v>
                </c:pt>
                <c:pt idx="55">
                  <c:v>15.94</c:v>
                </c:pt>
                <c:pt idx="56">
                  <c:v>16.03</c:v>
                </c:pt>
                <c:pt idx="57">
                  <c:v>16.05</c:v>
                </c:pt>
                <c:pt idx="58">
                  <c:v>16.34</c:v>
                </c:pt>
                <c:pt idx="59">
                  <c:v>16.64</c:v>
                </c:pt>
                <c:pt idx="60">
                  <c:v>16.78</c:v>
                </c:pt>
                <c:pt idx="61">
                  <c:v>16.64</c:v>
                </c:pt>
                <c:pt idx="62">
                  <c:v>16.559999999999999</c:v>
                </c:pt>
                <c:pt idx="63">
                  <c:v>16.45</c:v>
                </c:pt>
                <c:pt idx="64">
                  <c:v>16.3</c:v>
                </c:pt>
                <c:pt idx="65">
                  <c:v>16.13</c:v>
                </c:pt>
                <c:pt idx="66">
                  <c:v>16.02</c:v>
                </c:pt>
                <c:pt idx="67">
                  <c:v>16.16</c:v>
                </c:pt>
                <c:pt idx="68">
                  <c:v>16.46</c:v>
                </c:pt>
                <c:pt idx="69">
                  <c:v>16.77</c:v>
                </c:pt>
                <c:pt idx="70">
                  <c:v>16.78</c:v>
                </c:pt>
                <c:pt idx="71">
                  <c:v>16.78</c:v>
                </c:pt>
                <c:pt idx="72">
                  <c:v>16.760000000000002</c:v>
                </c:pt>
                <c:pt idx="73">
                  <c:v>16.89</c:v>
                </c:pt>
                <c:pt idx="74">
                  <c:v>16.95</c:v>
                </c:pt>
                <c:pt idx="75">
                  <c:v>16.87</c:v>
                </c:pt>
                <c:pt idx="76">
                  <c:v>16.82</c:v>
                </c:pt>
                <c:pt idx="77">
                  <c:v>16.68</c:v>
                </c:pt>
                <c:pt idx="78">
                  <c:v>16.440000000000001</c:v>
                </c:pt>
                <c:pt idx="79">
                  <c:v>16.29</c:v>
                </c:pt>
                <c:pt idx="80">
                  <c:v>16.16</c:v>
                </c:pt>
                <c:pt idx="81">
                  <c:v>16.170000000000002</c:v>
                </c:pt>
                <c:pt idx="82">
                  <c:v>16.32</c:v>
                </c:pt>
                <c:pt idx="83">
                  <c:v>16.41</c:v>
                </c:pt>
                <c:pt idx="84">
                  <c:v>16.54</c:v>
                </c:pt>
                <c:pt idx="85">
                  <c:v>16.59</c:v>
                </c:pt>
                <c:pt idx="86">
                  <c:v>16.55</c:v>
                </c:pt>
                <c:pt idx="87">
                  <c:v>16.43</c:v>
                </c:pt>
                <c:pt idx="88">
                  <c:v>16.05</c:v>
                </c:pt>
                <c:pt idx="89">
                  <c:v>15.87</c:v>
                </c:pt>
                <c:pt idx="90">
                  <c:v>15.8</c:v>
                </c:pt>
                <c:pt idx="91">
                  <c:v>15.89</c:v>
                </c:pt>
                <c:pt idx="92">
                  <c:v>15.95</c:v>
                </c:pt>
                <c:pt idx="93">
                  <c:v>15.98</c:v>
                </c:pt>
                <c:pt idx="94">
                  <c:v>16.079999999999998</c:v>
                </c:pt>
                <c:pt idx="95">
                  <c:v>16.27</c:v>
                </c:pt>
                <c:pt idx="96">
                  <c:v>16.21</c:v>
                </c:pt>
                <c:pt idx="97">
                  <c:v>16.29</c:v>
                </c:pt>
                <c:pt idx="98">
                  <c:v>16.25</c:v>
                </c:pt>
                <c:pt idx="99">
                  <c:v>16.239999999999998</c:v>
                </c:pt>
                <c:pt idx="100">
                  <c:v>16.14</c:v>
                </c:pt>
                <c:pt idx="101">
                  <c:v>16.07</c:v>
                </c:pt>
                <c:pt idx="102">
                  <c:v>16.03</c:v>
                </c:pt>
                <c:pt idx="103">
                  <c:v>15.93</c:v>
                </c:pt>
                <c:pt idx="104">
                  <c:v>15.96</c:v>
                </c:pt>
                <c:pt idx="105">
                  <c:v>16.010000000000002</c:v>
                </c:pt>
                <c:pt idx="106">
                  <c:v>16.22</c:v>
                </c:pt>
                <c:pt idx="107">
                  <c:v>16.46</c:v>
                </c:pt>
                <c:pt idx="108">
                  <c:v>16.670000000000002</c:v>
                </c:pt>
                <c:pt idx="109">
                  <c:v>16.8</c:v>
                </c:pt>
                <c:pt idx="110">
                  <c:v>16.739999999999998</c:v>
                </c:pt>
                <c:pt idx="111">
                  <c:v>16.77</c:v>
                </c:pt>
                <c:pt idx="112">
                  <c:v>16.59</c:v>
                </c:pt>
                <c:pt idx="113">
                  <c:v>16.54</c:v>
                </c:pt>
                <c:pt idx="114">
                  <c:v>16.45</c:v>
                </c:pt>
                <c:pt idx="115">
                  <c:v>16.440000000000001</c:v>
                </c:pt>
                <c:pt idx="116">
                  <c:v>16.57</c:v>
                </c:pt>
                <c:pt idx="117">
                  <c:v>16.239999999999998</c:v>
                </c:pt>
                <c:pt idx="118">
                  <c:v>15.82</c:v>
                </c:pt>
                <c:pt idx="119">
                  <c:v>15.27</c:v>
                </c:pt>
                <c:pt idx="120">
                  <c:v>15.35</c:v>
                </c:pt>
                <c:pt idx="121">
                  <c:v>15.34</c:v>
                </c:pt>
                <c:pt idx="122">
                  <c:v>15.48</c:v>
                </c:pt>
                <c:pt idx="123">
                  <c:v>15.41</c:v>
                </c:pt>
                <c:pt idx="124">
                  <c:v>15.45</c:v>
                </c:pt>
                <c:pt idx="125">
                  <c:v>15.42</c:v>
                </c:pt>
                <c:pt idx="126">
                  <c:v>15.34</c:v>
                </c:pt>
                <c:pt idx="127">
                  <c:v>15.36</c:v>
                </c:pt>
                <c:pt idx="128">
                  <c:v>15.39</c:v>
                </c:pt>
                <c:pt idx="129">
                  <c:v>15.37</c:v>
                </c:pt>
                <c:pt idx="130">
                  <c:v>15.22</c:v>
                </c:pt>
                <c:pt idx="131">
                  <c:v>15</c:v>
                </c:pt>
                <c:pt idx="132">
                  <c:v>14.88</c:v>
                </c:pt>
                <c:pt idx="133">
                  <c:v>14.72</c:v>
                </c:pt>
                <c:pt idx="134">
                  <c:v>14.67</c:v>
                </c:pt>
                <c:pt idx="135">
                  <c:v>14.44</c:v>
                </c:pt>
                <c:pt idx="136">
                  <c:v>14.24</c:v>
                </c:pt>
                <c:pt idx="137">
                  <c:v>14.39</c:v>
                </c:pt>
                <c:pt idx="138">
                  <c:v>14.57</c:v>
                </c:pt>
                <c:pt idx="139">
                  <c:v>14.79</c:v>
                </c:pt>
                <c:pt idx="140">
                  <c:v>14.93</c:v>
                </c:pt>
                <c:pt idx="141">
                  <c:v>14.77</c:v>
                </c:pt>
                <c:pt idx="142">
                  <c:v>14.67</c:v>
                </c:pt>
                <c:pt idx="143">
                  <c:v>14.57</c:v>
                </c:pt>
                <c:pt idx="144">
                  <c:v>14.46</c:v>
                </c:pt>
                <c:pt idx="145">
                  <c:v>14.47</c:v>
                </c:pt>
                <c:pt idx="146">
                  <c:v>14.67</c:v>
                </c:pt>
                <c:pt idx="147">
                  <c:v>14.81</c:v>
                </c:pt>
                <c:pt idx="148">
                  <c:v>14.94</c:v>
                </c:pt>
                <c:pt idx="149">
                  <c:v>15.2</c:v>
                </c:pt>
                <c:pt idx="150">
                  <c:v>15.07</c:v>
                </c:pt>
                <c:pt idx="151">
                  <c:v>14.95</c:v>
                </c:pt>
                <c:pt idx="152">
                  <c:v>14.88</c:v>
                </c:pt>
                <c:pt idx="153">
                  <c:v>14.9</c:v>
                </c:pt>
                <c:pt idx="154">
                  <c:v>15.04</c:v>
                </c:pt>
                <c:pt idx="155">
                  <c:v>15.27</c:v>
                </c:pt>
                <c:pt idx="156">
                  <c:v>15.35</c:v>
                </c:pt>
                <c:pt idx="157">
                  <c:v>15.19</c:v>
                </c:pt>
                <c:pt idx="158">
                  <c:v>15.35</c:v>
                </c:pt>
                <c:pt idx="159">
                  <c:v>15.73</c:v>
                </c:pt>
                <c:pt idx="160">
                  <c:v>16.02</c:v>
                </c:pt>
                <c:pt idx="161">
                  <c:v>16.75</c:v>
                </c:pt>
                <c:pt idx="162">
                  <c:v>16.61</c:v>
                </c:pt>
                <c:pt idx="163">
                  <c:v>16.649999999999999</c:v>
                </c:pt>
                <c:pt idx="164">
                  <c:v>16.190000000000001</c:v>
                </c:pt>
                <c:pt idx="165">
                  <c:v>15.95</c:v>
                </c:pt>
                <c:pt idx="166">
                  <c:v>15.56</c:v>
                </c:pt>
                <c:pt idx="167">
                  <c:v>15.28</c:v>
                </c:pt>
                <c:pt idx="168">
                  <c:v>15.28</c:v>
                </c:pt>
                <c:pt idx="169">
                  <c:v>15.36</c:v>
                </c:pt>
                <c:pt idx="170">
                  <c:v>16.27</c:v>
                </c:pt>
                <c:pt idx="171">
                  <c:v>15.73</c:v>
                </c:pt>
                <c:pt idx="172">
                  <c:v>14.68</c:v>
                </c:pt>
                <c:pt idx="173">
                  <c:v>13.65</c:v>
                </c:pt>
                <c:pt idx="174">
                  <c:v>13.4</c:v>
                </c:pt>
                <c:pt idx="175">
                  <c:v>13.47</c:v>
                </c:pt>
                <c:pt idx="176">
                  <c:v>13.58</c:v>
                </c:pt>
                <c:pt idx="177">
                  <c:v>13.97</c:v>
                </c:pt>
                <c:pt idx="178">
                  <c:v>14.53</c:v>
                </c:pt>
                <c:pt idx="179">
                  <c:v>15.07</c:v>
                </c:pt>
                <c:pt idx="180">
                  <c:v>15.27</c:v>
                </c:pt>
                <c:pt idx="181">
                  <c:v>15.23</c:v>
                </c:pt>
                <c:pt idx="182">
                  <c:v>15.64</c:v>
                </c:pt>
                <c:pt idx="183">
                  <c:v>15.62</c:v>
                </c:pt>
                <c:pt idx="184">
                  <c:v>16.16</c:v>
                </c:pt>
                <c:pt idx="185">
                  <c:v>16.25</c:v>
                </c:pt>
                <c:pt idx="186">
                  <c:v>16.52</c:v>
                </c:pt>
                <c:pt idx="187">
                  <c:v>16.850000000000001</c:v>
                </c:pt>
                <c:pt idx="188">
                  <c:v>17.43</c:v>
                </c:pt>
                <c:pt idx="189">
                  <c:v>17.829999999999998</c:v>
                </c:pt>
                <c:pt idx="190">
                  <c:v>17.940000000000001</c:v>
                </c:pt>
                <c:pt idx="191">
                  <c:v>17.899999999999999</c:v>
                </c:pt>
                <c:pt idx="192">
                  <c:v>18.22</c:v>
                </c:pt>
                <c:pt idx="193">
                  <c:v>17.95</c:v>
                </c:pt>
                <c:pt idx="194">
                  <c:v>17.77</c:v>
                </c:pt>
                <c:pt idx="195">
                  <c:v>17.75</c:v>
                </c:pt>
                <c:pt idx="196">
                  <c:v>17.86</c:v>
                </c:pt>
                <c:pt idx="197">
                  <c:v>18.149999999999999</c:v>
                </c:pt>
                <c:pt idx="198">
                  <c:v>18.43</c:v>
                </c:pt>
                <c:pt idx="199">
                  <c:v>18.52</c:v>
                </c:pt>
                <c:pt idx="200">
                  <c:v>18.54</c:v>
                </c:pt>
                <c:pt idx="201">
                  <c:v>18.34</c:v>
                </c:pt>
                <c:pt idx="202">
                  <c:v>18.29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018-5D42-B836-9B61FA8AA4D2}"/>
            </c:ext>
          </c:extLst>
        </c:ser>
        <c:ser>
          <c:idx val="1"/>
          <c:order val="1"/>
          <c:tx>
            <c:strRef>
              <c:f>'Gráfico 16'!$C$3</c:f>
              <c:strCache>
                <c:ptCount val="1"/>
                <c:pt idx="0">
                  <c:v>Comprometimento com juros</c:v>
                </c:pt>
              </c:strCache>
            </c:strRef>
          </c:tx>
          <c:spPr>
            <a:ln w="19050" cap="rnd">
              <a:solidFill>
                <a:srgbClr val="9EBBD3"/>
              </a:solidFill>
              <a:round/>
            </a:ln>
            <a:effectLst/>
          </c:spPr>
          <c:marker>
            <c:symbol val="none"/>
          </c:marker>
          <c:cat>
            <c:numRef>
              <c:f>'Gráfico 16'!$A$4:$A$206</c:f>
              <c:numCache>
                <c:formatCode>mmm\-yy</c:formatCode>
                <c:ptCount val="203"/>
                <c:pt idx="0">
                  <c:v>38718</c:v>
                </c:pt>
                <c:pt idx="1">
                  <c:v>38749</c:v>
                </c:pt>
                <c:pt idx="2">
                  <c:v>38777</c:v>
                </c:pt>
                <c:pt idx="3">
                  <c:v>38808</c:v>
                </c:pt>
                <c:pt idx="4">
                  <c:v>38838</c:v>
                </c:pt>
                <c:pt idx="5">
                  <c:v>38869</c:v>
                </c:pt>
                <c:pt idx="6">
                  <c:v>38899</c:v>
                </c:pt>
                <c:pt idx="7">
                  <c:v>38930</c:v>
                </c:pt>
                <c:pt idx="8">
                  <c:v>38961</c:v>
                </c:pt>
                <c:pt idx="9">
                  <c:v>38991</c:v>
                </c:pt>
                <c:pt idx="10">
                  <c:v>39022</c:v>
                </c:pt>
                <c:pt idx="11">
                  <c:v>39052</c:v>
                </c:pt>
                <c:pt idx="12">
                  <c:v>39083</c:v>
                </c:pt>
                <c:pt idx="13">
                  <c:v>39114</c:v>
                </c:pt>
                <c:pt idx="14">
                  <c:v>39142</c:v>
                </c:pt>
                <c:pt idx="15">
                  <c:v>39173</c:v>
                </c:pt>
                <c:pt idx="16">
                  <c:v>39203</c:v>
                </c:pt>
                <c:pt idx="17">
                  <c:v>39234</c:v>
                </c:pt>
                <c:pt idx="18">
                  <c:v>39264</c:v>
                </c:pt>
                <c:pt idx="19">
                  <c:v>39295</c:v>
                </c:pt>
                <c:pt idx="20">
                  <c:v>39326</c:v>
                </c:pt>
                <c:pt idx="21">
                  <c:v>39356</c:v>
                </c:pt>
                <c:pt idx="22">
                  <c:v>39387</c:v>
                </c:pt>
                <c:pt idx="23">
                  <c:v>39417</c:v>
                </c:pt>
                <c:pt idx="24">
                  <c:v>39448</c:v>
                </c:pt>
                <c:pt idx="25">
                  <c:v>39479</c:v>
                </c:pt>
                <c:pt idx="26">
                  <c:v>39508</c:v>
                </c:pt>
                <c:pt idx="27">
                  <c:v>39539</c:v>
                </c:pt>
                <c:pt idx="28">
                  <c:v>39569</c:v>
                </c:pt>
                <c:pt idx="29">
                  <c:v>39600</c:v>
                </c:pt>
                <c:pt idx="30">
                  <c:v>39630</c:v>
                </c:pt>
                <c:pt idx="31">
                  <c:v>39661</c:v>
                </c:pt>
                <c:pt idx="32">
                  <c:v>39692</c:v>
                </c:pt>
                <c:pt idx="33">
                  <c:v>39722</c:v>
                </c:pt>
                <c:pt idx="34">
                  <c:v>39753</c:v>
                </c:pt>
                <c:pt idx="35">
                  <c:v>39783</c:v>
                </c:pt>
                <c:pt idx="36">
                  <c:v>39814</c:v>
                </c:pt>
                <c:pt idx="37">
                  <c:v>39845</c:v>
                </c:pt>
                <c:pt idx="38">
                  <c:v>39873</c:v>
                </c:pt>
                <c:pt idx="39">
                  <c:v>39904</c:v>
                </c:pt>
                <c:pt idx="40">
                  <c:v>39934</c:v>
                </c:pt>
                <c:pt idx="41">
                  <c:v>39965</c:v>
                </c:pt>
                <c:pt idx="42">
                  <c:v>39995</c:v>
                </c:pt>
                <c:pt idx="43">
                  <c:v>40026</c:v>
                </c:pt>
                <c:pt idx="44">
                  <c:v>40057</c:v>
                </c:pt>
                <c:pt idx="45">
                  <c:v>40087</c:v>
                </c:pt>
                <c:pt idx="46">
                  <c:v>40118</c:v>
                </c:pt>
                <c:pt idx="47">
                  <c:v>40148</c:v>
                </c:pt>
                <c:pt idx="48">
                  <c:v>40179</c:v>
                </c:pt>
                <c:pt idx="49">
                  <c:v>40210</c:v>
                </c:pt>
                <c:pt idx="50">
                  <c:v>40238</c:v>
                </c:pt>
                <c:pt idx="51">
                  <c:v>40269</c:v>
                </c:pt>
                <c:pt idx="52">
                  <c:v>40299</c:v>
                </c:pt>
                <c:pt idx="53">
                  <c:v>40330</c:v>
                </c:pt>
                <c:pt idx="54">
                  <c:v>40360</c:v>
                </c:pt>
                <c:pt idx="55">
                  <c:v>40391</c:v>
                </c:pt>
                <c:pt idx="56">
                  <c:v>40422</c:v>
                </c:pt>
                <c:pt idx="57">
                  <c:v>40452</c:v>
                </c:pt>
                <c:pt idx="58">
                  <c:v>40483</c:v>
                </c:pt>
                <c:pt idx="59">
                  <c:v>40513</c:v>
                </c:pt>
                <c:pt idx="60">
                  <c:v>40544</c:v>
                </c:pt>
                <c:pt idx="61">
                  <c:v>40575</c:v>
                </c:pt>
                <c:pt idx="62">
                  <c:v>40603</c:v>
                </c:pt>
                <c:pt idx="63">
                  <c:v>40634</c:v>
                </c:pt>
                <c:pt idx="64">
                  <c:v>40664</c:v>
                </c:pt>
                <c:pt idx="65">
                  <c:v>40695</c:v>
                </c:pt>
                <c:pt idx="66">
                  <c:v>40725</c:v>
                </c:pt>
                <c:pt idx="67">
                  <c:v>40756</c:v>
                </c:pt>
                <c:pt idx="68">
                  <c:v>40787</c:v>
                </c:pt>
                <c:pt idx="69">
                  <c:v>40817</c:v>
                </c:pt>
                <c:pt idx="70">
                  <c:v>40848</c:v>
                </c:pt>
                <c:pt idx="71">
                  <c:v>40878</c:v>
                </c:pt>
                <c:pt idx="72">
                  <c:v>40909</c:v>
                </c:pt>
                <c:pt idx="73">
                  <c:v>40940</c:v>
                </c:pt>
                <c:pt idx="74">
                  <c:v>40969</c:v>
                </c:pt>
                <c:pt idx="75">
                  <c:v>41000</c:v>
                </c:pt>
                <c:pt idx="76">
                  <c:v>41030</c:v>
                </c:pt>
                <c:pt idx="77">
                  <c:v>41061</c:v>
                </c:pt>
                <c:pt idx="78">
                  <c:v>41091</c:v>
                </c:pt>
                <c:pt idx="79">
                  <c:v>41122</c:v>
                </c:pt>
                <c:pt idx="80">
                  <c:v>41153</c:v>
                </c:pt>
                <c:pt idx="81">
                  <c:v>41183</c:v>
                </c:pt>
                <c:pt idx="82">
                  <c:v>41214</c:v>
                </c:pt>
                <c:pt idx="83">
                  <c:v>41244</c:v>
                </c:pt>
                <c:pt idx="84">
                  <c:v>41275</c:v>
                </c:pt>
                <c:pt idx="85">
                  <c:v>41306</c:v>
                </c:pt>
                <c:pt idx="86">
                  <c:v>41334</c:v>
                </c:pt>
                <c:pt idx="87">
                  <c:v>41365</c:v>
                </c:pt>
                <c:pt idx="88">
                  <c:v>41395</c:v>
                </c:pt>
                <c:pt idx="89">
                  <c:v>41426</c:v>
                </c:pt>
                <c:pt idx="90">
                  <c:v>41456</c:v>
                </c:pt>
                <c:pt idx="91">
                  <c:v>41487</c:v>
                </c:pt>
                <c:pt idx="92">
                  <c:v>41518</c:v>
                </c:pt>
                <c:pt idx="93">
                  <c:v>41548</c:v>
                </c:pt>
                <c:pt idx="94">
                  <c:v>41579</c:v>
                </c:pt>
                <c:pt idx="95">
                  <c:v>41609</c:v>
                </c:pt>
                <c:pt idx="96">
                  <c:v>41640</c:v>
                </c:pt>
                <c:pt idx="97">
                  <c:v>41671</c:v>
                </c:pt>
                <c:pt idx="98">
                  <c:v>41699</c:v>
                </c:pt>
                <c:pt idx="99">
                  <c:v>41730</c:v>
                </c:pt>
                <c:pt idx="100">
                  <c:v>41760</c:v>
                </c:pt>
                <c:pt idx="101">
                  <c:v>41791</c:v>
                </c:pt>
                <c:pt idx="102">
                  <c:v>41821</c:v>
                </c:pt>
                <c:pt idx="103">
                  <c:v>41852</c:v>
                </c:pt>
                <c:pt idx="104">
                  <c:v>41883</c:v>
                </c:pt>
                <c:pt idx="105">
                  <c:v>41913</c:v>
                </c:pt>
                <c:pt idx="106">
                  <c:v>41944</c:v>
                </c:pt>
                <c:pt idx="107">
                  <c:v>41974</c:v>
                </c:pt>
                <c:pt idx="108">
                  <c:v>42005</c:v>
                </c:pt>
                <c:pt idx="109">
                  <c:v>42036</c:v>
                </c:pt>
                <c:pt idx="110">
                  <c:v>42064</c:v>
                </c:pt>
                <c:pt idx="111">
                  <c:v>42095</c:v>
                </c:pt>
                <c:pt idx="112">
                  <c:v>42125</c:v>
                </c:pt>
                <c:pt idx="113">
                  <c:v>42156</c:v>
                </c:pt>
                <c:pt idx="114">
                  <c:v>42186</c:v>
                </c:pt>
                <c:pt idx="115">
                  <c:v>42217</c:v>
                </c:pt>
                <c:pt idx="116">
                  <c:v>42248</c:v>
                </c:pt>
                <c:pt idx="117">
                  <c:v>42278</c:v>
                </c:pt>
                <c:pt idx="118">
                  <c:v>42309</c:v>
                </c:pt>
                <c:pt idx="119">
                  <c:v>42339</c:v>
                </c:pt>
                <c:pt idx="120">
                  <c:v>42370</c:v>
                </c:pt>
                <c:pt idx="121">
                  <c:v>42401</c:v>
                </c:pt>
                <c:pt idx="122">
                  <c:v>42430</c:v>
                </c:pt>
                <c:pt idx="123">
                  <c:v>42461</c:v>
                </c:pt>
                <c:pt idx="124">
                  <c:v>42491</c:v>
                </c:pt>
                <c:pt idx="125">
                  <c:v>42522</c:v>
                </c:pt>
                <c:pt idx="126">
                  <c:v>42552</c:v>
                </c:pt>
                <c:pt idx="127">
                  <c:v>42583</c:v>
                </c:pt>
                <c:pt idx="128">
                  <c:v>42614</c:v>
                </c:pt>
                <c:pt idx="129">
                  <c:v>42644</c:v>
                </c:pt>
                <c:pt idx="130">
                  <c:v>42675</c:v>
                </c:pt>
                <c:pt idx="131">
                  <c:v>42705</c:v>
                </c:pt>
                <c:pt idx="132">
                  <c:v>42736</c:v>
                </c:pt>
                <c:pt idx="133">
                  <c:v>42767</c:v>
                </c:pt>
                <c:pt idx="134">
                  <c:v>42795</c:v>
                </c:pt>
                <c:pt idx="135">
                  <c:v>42826</c:v>
                </c:pt>
                <c:pt idx="136">
                  <c:v>42856</c:v>
                </c:pt>
                <c:pt idx="137">
                  <c:v>42887</c:v>
                </c:pt>
                <c:pt idx="138">
                  <c:v>42917</c:v>
                </c:pt>
                <c:pt idx="139">
                  <c:v>42948</c:v>
                </c:pt>
                <c:pt idx="140">
                  <c:v>42979</c:v>
                </c:pt>
                <c:pt idx="141">
                  <c:v>43009</c:v>
                </c:pt>
                <c:pt idx="142">
                  <c:v>43040</c:v>
                </c:pt>
                <c:pt idx="143">
                  <c:v>43070</c:v>
                </c:pt>
                <c:pt idx="144">
                  <c:v>43101</c:v>
                </c:pt>
                <c:pt idx="145">
                  <c:v>43132</c:v>
                </c:pt>
                <c:pt idx="146">
                  <c:v>43160</c:v>
                </c:pt>
                <c:pt idx="147">
                  <c:v>43191</c:v>
                </c:pt>
                <c:pt idx="148">
                  <c:v>43221</c:v>
                </c:pt>
                <c:pt idx="149">
                  <c:v>43252</c:v>
                </c:pt>
                <c:pt idx="150">
                  <c:v>43282</c:v>
                </c:pt>
                <c:pt idx="151">
                  <c:v>43313</c:v>
                </c:pt>
                <c:pt idx="152">
                  <c:v>43344</c:v>
                </c:pt>
                <c:pt idx="153">
                  <c:v>43374</c:v>
                </c:pt>
                <c:pt idx="154">
                  <c:v>43405</c:v>
                </c:pt>
                <c:pt idx="155">
                  <c:v>43435</c:v>
                </c:pt>
                <c:pt idx="156">
                  <c:v>43466</c:v>
                </c:pt>
                <c:pt idx="157">
                  <c:v>43497</c:v>
                </c:pt>
                <c:pt idx="158">
                  <c:v>43525</c:v>
                </c:pt>
                <c:pt idx="159">
                  <c:v>43556</c:v>
                </c:pt>
                <c:pt idx="160">
                  <c:v>43586</c:v>
                </c:pt>
                <c:pt idx="161">
                  <c:v>43617</c:v>
                </c:pt>
                <c:pt idx="162">
                  <c:v>43647</c:v>
                </c:pt>
                <c:pt idx="163">
                  <c:v>43678</c:v>
                </c:pt>
                <c:pt idx="164">
                  <c:v>43709</c:v>
                </c:pt>
                <c:pt idx="165">
                  <c:v>43739</c:v>
                </c:pt>
                <c:pt idx="166">
                  <c:v>43770</c:v>
                </c:pt>
                <c:pt idx="167">
                  <c:v>43800</c:v>
                </c:pt>
                <c:pt idx="168">
                  <c:v>43831</c:v>
                </c:pt>
                <c:pt idx="169">
                  <c:v>43862</c:v>
                </c:pt>
                <c:pt idx="170">
                  <c:v>43891</c:v>
                </c:pt>
                <c:pt idx="171">
                  <c:v>43922</c:v>
                </c:pt>
                <c:pt idx="172">
                  <c:v>43952</c:v>
                </c:pt>
                <c:pt idx="173">
                  <c:v>43983</c:v>
                </c:pt>
                <c:pt idx="174">
                  <c:v>44013</c:v>
                </c:pt>
                <c:pt idx="175">
                  <c:v>44044</c:v>
                </c:pt>
                <c:pt idx="176">
                  <c:v>44075</c:v>
                </c:pt>
                <c:pt idx="177">
                  <c:v>44105</c:v>
                </c:pt>
                <c:pt idx="178">
                  <c:v>44136</c:v>
                </c:pt>
                <c:pt idx="179">
                  <c:v>44166</c:v>
                </c:pt>
                <c:pt idx="180">
                  <c:v>44197</c:v>
                </c:pt>
                <c:pt idx="181">
                  <c:v>44228</c:v>
                </c:pt>
                <c:pt idx="182">
                  <c:v>44256</c:v>
                </c:pt>
                <c:pt idx="183">
                  <c:v>44287</c:v>
                </c:pt>
                <c:pt idx="184">
                  <c:v>44317</c:v>
                </c:pt>
                <c:pt idx="185">
                  <c:v>44348</c:v>
                </c:pt>
                <c:pt idx="186">
                  <c:v>44378</c:v>
                </c:pt>
                <c:pt idx="187">
                  <c:v>44409</c:v>
                </c:pt>
                <c:pt idx="188">
                  <c:v>44440</c:v>
                </c:pt>
                <c:pt idx="189">
                  <c:v>44470</c:v>
                </c:pt>
                <c:pt idx="190">
                  <c:v>44501</c:v>
                </c:pt>
                <c:pt idx="191">
                  <c:v>44531</c:v>
                </c:pt>
                <c:pt idx="192">
                  <c:v>44562</c:v>
                </c:pt>
                <c:pt idx="193">
                  <c:v>44593</c:v>
                </c:pt>
                <c:pt idx="194">
                  <c:v>44621</c:v>
                </c:pt>
                <c:pt idx="195">
                  <c:v>44652</c:v>
                </c:pt>
                <c:pt idx="196">
                  <c:v>44682</c:v>
                </c:pt>
                <c:pt idx="197">
                  <c:v>44713</c:v>
                </c:pt>
                <c:pt idx="198">
                  <c:v>44743</c:v>
                </c:pt>
                <c:pt idx="199">
                  <c:v>44774</c:v>
                </c:pt>
                <c:pt idx="200">
                  <c:v>44805</c:v>
                </c:pt>
                <c:pt idx="201">
                  <c:v>44835</c:v>
                </c:pt>
                <c:pt idx="202">
                  <c:v>44866</c:v>
                </c:pt>
              </c:numCache>
            </c:numRef>
          </c:cat>
          <c:val>
            <c:numRef>
              <c:f>'Gráfico 16'!$C$4:$C$206</c:f>
              <c:numCache>
                <c:formatCode>#,##0.0</c:formatCode>
                <c:ptCount val="203"/>
                <c:pt idx="0">
                  <c:v>5.82</c:v>
                </c:pt>
                <c:pt idx="1">
                  <c:v>5.89</c:v>
                </c:pt>
                <c:pt idx="2">
                  <c:v>5.94</c:v>
                </c:pt>
                <c:pt idx="3">
                  <c:v>6.01</c:v>
                </c:pt>
                <c:pt idx="4">
                  <c:v>6.02</c:v>
                </c:pt>
                <c:pt idx="5">
                  <c:v>6</c:v>
                </c:pt>
                <c:pt idx="6">
                  <c:v>6.02</c:v>
                </c:pt>
                <c:pt idx="7">
                  <c:v>6.1</c:v>
                </c:pt>
                <c:pt idx="8">
                  <c:v>6.03</c:v>
                </c:pt>
                <c:pt idx="9">
                  <c:v>6.01</c:v>
                </c:pt>
                <c:pt idx="10">
                  <c:v>5.94</c:v>
                </c:pt>
                <c:pt idx="11">
                  <c:v>6.09</c:v>
                </c:pt>
                <c:pt idx="12">
                  <c:v>6.11</c:v>
                </c:pt>
                <c:pt idx="13">
                  <c:v>6.12</c:v>
                </c:pt>
                <c:pt idx="14">
                  <c:v>6.09</c:v>
                </c:pt>
                <c:pt idx="15">
                  <c:v>6.11</c:v>
                </c:pt>
                <c:pt idx="16">
                  <c:v>6.18</c:v>
                </c:pt>
                <c:pt idx="17">
                  <c:v>6.27</c:v>
                </c:pt>
                <c:pt idx="18">
                  <c:v>6.38</c:v>
                </c:pt>
                <c:pt idx="19">
                  <c:v>6.43</c:v>
                </c:pt>
                <c:pt idx="20">
                  <c:v>6.41</c:v>
                </c:pt>
                <c:pt idx="21">
                  <c:v>6.38</c:v>
                </c:pt>
                <c:pt idx="22">
                  <c:v>6.39</c:v>
                </c:pt>
                <c:pt idx="23">
                  <c:v>6.36</c:v>
                </c:pt>
                <c:pt idx="24">
                  <c:v>6.46</c:v>
                </c:pt>
                <c:pt idx="25">
                  <c:v>6.52</c:v>
                </c:pt>
                <c:pt idx="26">
                  <c:v>6.69</c:v>
                </c:pt>
                <c:pt idx="27">
                  <c:v>6.7</c:v>
                </c:pt>
                <c:pt idx="28">
                  <c:v>6.7</c:v>
                </c:pt>
                <c:pt idx="29">
                  <c:v>6.72</c:v>
                </c:pt>
                <c:pt idx="30">
                  <c:v>6.76</c:v>
                </c:pt>
                <c:pt idx="31">
                  <c:v>6.82</c:v>
                </c:pt>
                <c:pt idx="32">
                  <c:v>6.9</c:v>
                </c:pt>
                <c:pt idx="33">
                  <c:v>7</c:v>
                </c:pt>
                <c:pt idx="34">
                  <c:v>7.06</c:v>
                </c:pt>
                <c:pt idx="35">
                  <c:v>7.09</c:v>
                </c:pt>
                <c:pt idx="36">
                  <c:v>7.09</c:v>
                </c:pt>
                <c:pt idx="37">
                  <c:v>7.11</c:v>
                </c:pt>
                <c:pt idx="38">
                  <c:v>7.13</c:v>
                </c:pt>
                <c:pt idx="39">
                  <c:v>7.13</c:v>
                </c:pt>
                <c:pt idx="40">
                  <c:v>7.12</c:v>
                </c:pt>
                <c:pt idx="41">
                  <c:v>7.1</c:v>
                </c:pt>
                <c:pt idx="42">
                  <c:v>7.04</c:v>
                </c:pt>
                <c:pt idx="43">
                  <c:v>7.04</c:v>
                </c:pt>
                <c:pt idx="44">
                  <c:v>7.05</c:v>
                </c:pt>
                <c:pt idx="45">
                  <c:v>7.08</c:v>
                </c:pt>
                <c:pt idx="46">
                  <c:v>7.04</c:v>
                </c:pt>
                <c:pt idx="47">
                  <c:v>6.99</c:v>
                </c:pt>
                <c:pt idx="48">
                  <c:v>6.99</c:v>
                </c:pt>
                <c:pt idx="49">
                  <c:v>6.96</c:v>
                </c:pt>
                <c:pt idx="50">
                  <c:v>6.93</c:v>
                </c:pt>
                <c:pt idx="51">
                  <c:v>6.93</c:v>
                </c:pt>
                <c:pt idx="52">
                  <c:v>6.99</c:v>
                </c:pt>
                <c:pt idx="53">
                  <c:v>7.1</c:v>
                </c:pt>
                <c:pt idx="54">
                  <c:v>7.15</c:v>
                </c:pt>
                <c:pt idx="55">
                  <c:v>7.14</c:v>
                </c:pt>
                <c:pt idx="56">
                  <c:v>7.15</c:v>
                </c:pt>
                <c:pt idx="57">
                  <c:v>7.12</c:v>
                </c:pt>
                <c:pt idx="58">
                  <c:v>7.21</c:v>
                </c:pt>
                <c:pt idx="59">
                  <c:v>7.31</c:v>
                </c:pt>
                <c:pt idx="60">
                  <c:v>7.4</c:v>
                </c:pt>
                <c:pt idx="61">
                  <c:v>7.39</c:v>
                </c:pt>
                <c:pt idx="62">
                  <c:v>7.42</c:v>
                </c:pt>
                <c:pt idx="63">
                  <c:v>7.44</c:v>
                </c:pt>
                <c:pt idx="64">
                  <c:v>7.45</c:v>
                </c:pt>
                <c:pt idx="65">
                  <c:v>7.39</c:v>
                </c:pt>
                <c:pt idx="66">
                  <c:v>7.36</c:v>
                </c:pt>
                <c:pt idx="67">
                  <c:v>7.42</c:v>
                </c:pt>
                <c:pt idx="68">
                  <c:v>7.59</c:v>
                </c:pt>
                <c:pt idx="69">
                  <c:v>7.78</c:v>
                </c:pt>
                <c:pt idx="70">
                  <c:v>7.76</c:v>
                </c:pt>
                <c:pt idx="71">
                  <c:v>7.78</c:v>
                </c:pt>
                <c:pt idx="72">
                  <c:v>7.75</c:v>
                </c:pt>
                <c:pt idx="73">
                  <c:v>7.75</c:v>
                </c:pt>
                <c:pt idx="74">
                  <c:v>7.8</c:v>
                </c:pt>
                <c:pt idx="75">
                  <c:v>7.75</c:v>
                </c:pt>
                <c:pt idx="76">
                  <c:v>7.77</c:v>
                </c:pt>
                <c:pt idx="77">
                  <c:v>7.72</c:v>
                </c:pt>
                <c:pt idx="78">
                  <c:v>7.6</c:v>
                </c:pt>
                <c:pt idx="79">
                  <c:v>7.49</c:v>
                </c:pt>
                <c:pt idx="80">
                  <c:v>7.4</c:v>
                </c:pt>
                <c:pt idx="81">
                  <c:v>7.31</c:v>
                </c:pt>
                <c:pt idx="82">
                  <c:v>7.23</c:v>
                </c:pt>
                <c:pt idx="83">
                  <c:v>7.19</c:v>
                </c:pt>
                <c:pt idx="84">
                  <c:v>7.08</c:v>
                </c:pt>
                <c:pt idx="85">
                  <c:v>6.99</c:v>
                </c:pt>
                <c:pt idx="86">
                  <c:v>6.84</c:v>
                </c:pt>
                <c:pt idx="87">
                  <c:v>6.77</c:v>
                </c:pt>
                <c:pt idx="88">
                  <c:v>6.64</c:v>
                </c:pt>
                <c:pt idx="89">
                  <c:v>6.58</c:v>
                </c:pt>
                <c:pt idx="90">
                  <c:v>6.57</c:v>
                </c:pt>
                <c:pt idx="91">
                  <c:v>6.6</c:v>
                </c:pt>
                <c:pt idx="92">
                  <c:v>6.63</c:v>
                </c:pt>
                <c:pt idx="93">
                  <c:v>6.64</c:v>
                </c:pt>
                <c:pt idx="94">
                  <c:v>6.69</c:v>
                </c:pt>
                <c:pt idx="95">
                  <c:v>6.82</c:v>
                </c:pt>
                <c:pt idx="96">
                  <c:v>6.79</c:v>
                </c:pt>
                <c:pt idx="97">
                  <c:v>6.8</c:v>
                </c:pt>
                <c:pt idx="98">
                  <c:v>6.79</c:v>
                </c:pt>
                <c:pt idx="99">
                  <c:v>6.84</c:v>
                </c:pt>
                <c:pt idx="100">
                  <c:v>6.91</c:v>
                </c:pt>
                <c:pt idx="101">
                  <c:v>6.98</c:v>
                </c:pt>
                <c:pt idx="102">
                  <c:v>7.04</c:v>
                </c:pt>
                <c:pt idx="103">
                  <c:v>7.02</c:v>
                </c:pt>
                <c:pt idx="104">
                  <c:v>7.02</c:v>
                </c:pt>
                <c:pt idx="105">
                  <c:v>7.06</c:v>
                </c:pt>
                <c:pt idx="106">
                  <c:v>7.23</c:v>
                </c:pt>
                <c:pt idx="107">
                  <c:v>7.42</c:v>
                </c:pt>
                <c:pt idx="108">
                  <c:v>7.62</c:v>
                </c:pt>
                <c:pt idx="109">
                  <c:v>7.72</c:v>
                </c:pt>
                <c:pt idx="110">
                  <c:v>7.73</c:v>
                </c:pt>
                <c:pt idx="111">
                  <c:v>7.84</c:v>
                </c:pt>
                <c:pt idx="112">
                  <c:v>7.92</c:v>
                </c:pt>
                <c:pt idx="113">
                  <c:v>8.06</c:v>
                </c:pt>
                <c:pt idx="114">
                  <c:v>8.19</c:v>
                </c:pt>
                <c:pt idx="115">
                  <c:v>8.32</c:v>
                </c:pt>
                <c:pt idx="116">
                  <c:v>8.52</c:v>
                </c:pt>
                <c:pt idx="117">
                  <c:v>8.4700000000000006</c:v>
                </c:pt>
                <c:pt idx="118">
                  <c:v>8.3699999999999992</c:v>
                </c:pt>
                <c:pt idx="119">
                  <c:v>8.11</c:v>
                </c:pt>
                <c:pt idx="120">
                  <c:v>8.2899999999999991</c:v>
                </c:pt>
                <c:pt idx="121">
                  <c:v>8.35</c:v>
                </c:pt>
                <c:pt idx="122">
                  <c:v>8.5</c:v>
                </c:pt>
                <c:pt idx="123">
                  <c:v>8.5299999999999994</c:v>
                </c:pt>
                <c:pt idx="124">
                  <c:v>8.67</c:v>
                </c:pt>
                <c:pt idx="125">
                  <c:v>8.75</c:v>
                </c:pt>
                <c:pt idx="126">
                  <c:v>8.74</c:v>
                </c:pt>
                <c:pt idx="127">
                  <c:v>8.76</c:v>
                </c:pt>
                <c:pt idx="128">
                  <c:v>8.8000000000000007</c:v>
                </c:pt>
                <c:pt idx="129">
                  <c:v>8.8000000000000007</c:v>
                </c:pt>
                <c:pt idx="130">
                  <c:v>8.7100000000000009</c:v>
                </c:pt>
                <c:pt idx="131">
                  <c:v>8.5</c:v>
                </c:pt>
                <c:pt idx="132">
                  <c:v>8.52</c:v>
                </c:pt>
                <c:pt idx="133">
                  <c:v>8.4499999999999993</c:v>
                </c:pt>
                <c:pt idx="134">
                  <c:v>8.43</c:v>
                </c:pt>
                <c:pt idx="135">
                  <c:v>8.24</c:v>
                </c:pt>
                <c:pt idx="136">
                  <c:v>8</c:v>
                </c:pt>
                <c:pt idx="137">
                  <c:v>7.94</c:v>
                </c:pt>
                <c:pt idx="138">
                  <c:v>7.99</c:v>
                </c:pt>
                <c:pt idx="139">
                  <c:v>8.0500000000000007</c:v>
                </c:pt>
                <c:pt idx="140">
                  <c:v>8.08</c:v>
                </c:pt>
                <c:pt idx="141">
                  <c:v>7.96</c:v>
                </c:pt>
                <c:pt idx="142">
                  <c:v>7.87</c:v>
                </c:pt>
                <c:pt idx="143">
                  <c:v>7.77</c:v>
                </c:pt>
                <c:pt idx="144">
                  <c:v>7.78</c:v>
                </c:pt>
                <c:pt idx="145">
                  <c:v>7.77</c:v>
                </c:pt>
                <c:pt idx="146">
                  <c:v>7.77</c:v>
                </c:pt>
                <c:pt idx="147">
                  <c:v>7.79</c:v>
                </c:pt>
                <c:pt idx="148">
                  <c:v>7.8</c:v>
                </c:pt>
                <c:pt idx="149">
                  <c:v>7.79</c:v>
                </c:pt>
                <c:pt idx="150">
                  <c:v>7.68</c:v>
                </c:pt>
                <c:pt idx="151">
                  <c:v>7.56</c:v>
                </c:pt>
                <c:pt idx="152">
                  <c:v>7.58</c:v>
                </c:pt>
                <c:pt idx="153">
                  <c:v>7.57</c:v>
                </c:pt>
                <c:pt idx="154">
                  <c:v>7.65</c:v>
                </c:pt>
                <c:pt idx="155">
                  <c:v>7.73</c:v>
                </c:pt>
                <c:pt idx="156">
                  <c:v>7.82</c:v>
                </c:pt>
                <c:pt idx="157">
                  <c:v>7.66</c:v>
                </c:pt>
                <c:pt idx="158">
                  <c:v>7.74</c:v>
                </c:pt>
                <c:pt idx="159">
                  <c:v>7.96</c:v>
                </c:pt>
                <c:pt idx="160">
                  <c:v>8.11</c:v>
                </c:pt>
                <c:pt idx="161">
                  <c:v>8.5500000000000007</c:v>
                </c:pt>
                <c:pt idx="162">
                  <c:v>8.4499999999999993</c:v>
                </c:pt>
                <c:pt idx="163">
                  <c:v>8.48</c:v>
                </c:pt>
                <c:pt idx="164">
                  <c:v>8.14</c:v>
                </c:pt>
                <c:pt idx="165">
                  <c:v>8.08</c:v>
                </c:pt>
                <c:pt idx="166">
                  <c:v>7.84</c:v>
                </c:pt>
                <c:pt idx="167">
                  <c:v>7.67</c:v>
                </c:pt>
                <c:pt idx="168">
                  <c:v>7.55</c:v>
                </c:pt>
                <c:pt idx="169">
                  <c:v>7.47</c:v>
                </c:pt>
                <c:pt idx="170">
                  <c:v>7.78</c:v>
                </c:pt>
                <c:pt idx="171">
                  <c:v>7.7</c:v>
                </c:pt>
                <c:pt idx="172">
                  <c:v>7.34</c:v>
                </c:pt>
                <c:pt idx="173">
                  <c:v>6.97</c:v>
                </c:pt>
                <c:pt idx="174">
                  <c:v>6.82</c:v>
                </c:pt>
                <c:pt idx="175">
                  <c:v>6.76</c:v>
                </c:pt>
                <c:pt idx="176">
                  <c:v>6.73</c:v>
                </c:pt>
                <c:pt idx="177">
                  <c:v>6.8</c:v>
                </c:pt>
                <c:pt idx="178">
                  <c:v>6.93</c:v>
                </c:pt>
                <c:pt idx="179">
                  <c:v>7.05</c:v>
                </c:pt>
                <c:pt idx="180">
                  <c:v>7.13</c:v>
                </c:pt>
                <c:pt idx="181">
                  <c:v>7.1</c:v>
                </c:pt>
                <c:pt idx="182">
                  <c:v>7.2</c:v>
                </c:pt>
                <c:pt idx="183">
                  <c:v>7.24</c:v>
                </c:pt>
                <c:pt idx="184">
                  <c:v>7.33</c:v>
                </c:pt>
                <c:pt idx="185">
                  <c:v>7.4</c:v>
                </c:pt>
                <c:pt idx="186">
                  <c:v>7.48</c:v>
                </c:pt>
                <c:pt idx="187">
                  <c:v>7.59</c:v>
                </c:pt>
                <c:pt idx="188">
                  <c:v>7.82</c:v>
                </c:pt>
                <c:pt idx="189">
                  <c:v>8.11</c:v>
                </c:pt>
                <c:pt idx="190">
                  <c:v>8.17</c:v>
                </c:pt>
                <c:pt idx="191">
                  <c:v>8.2100000000000009</c:v>
                </c:pt>
                <c:pt idx="192">
                  <c:v>8.41</c:v>
                </c:pt>
                <c:pt idx="193">
                  <c:v>8.42</c:v>
                </c:pt>
                <c:pt idx="194">
                  <c:v>8.3800000000000008</c:v>
                </c:pt>
                <c:pt idx="195">
                  <c:v>8.42</c:v>
                </c:pt>
                <c:pt idx="196">
                  <c:v>8.31</c:v>
                </c:pt>
                <c:pt idx="197">
                  <c:v>8.65</c:v>
                </c:pt>
                <c:pt idx="198">
                  <c:v>8.9</c:v>
                </c:pt>
                <c:pt idx="199">
                  <c:v>9.1300000000000008</c:v>
                </c:pt>
                <c:pt idx="200">
                  <c:v>9.3000000000000007</c:v>
                </c:pt>
                <c:pt idx="201">
                  <c:v>9.39</c:v>
                </c:pt>
                <c:pt idx="202">
                  <c:v>9.44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018-5D42-B836-9B61FA8AA4D2}"/>
            </c:ext>
          </c:extLst>
        </c:ser>
        <c:ser>
          <c:idx val="2"/>
          <c:order val="2"/>
          <c:tx>
            <c:strRef>
              <c:f>'Gráfico 16'!$D$3</c:f>
              <c:strCache>
                <c:ptCount val="1"/>
                <c:pt idx="0">
                  <c:v>Comprometimento com o serviço da dívida</c:v>
                </c:pt>
              </c:strCache>
            </c:strRef>
          </c:tx>
          <c:spPr>
            <a:ln w="19050" cap="rnd">
              <a:solidFill>
                <a:srgbClr val="005D89"/>
              </a:solidFill>
              <a:round/>
            </a:ln>
            <a:effectLst/>
          </c:spPr>
          <c:marker>
            <c:symbol val="none"/>
          </c:marker>
          <c:cat>
            <c:numRef>
              <c:f>'Gráfico 16'!$A$4:$A$206</c:f>
              <c:numCache>
                <c:formatCode>mmm\-yy</c:formatCode>
                <c:ptCount val="203"/>
                <c:pt idx="0">
                  <c:v>38718</c:v>
                </c:pt>
                <c:pt idx="1">
                  <c:v>38749</c:v>
                </c:pt>
                <c:pt idx="2">
                  <c:v>38777</c:v>
                </c:pt>
                <c:pt idx="3">
                  <c:v>38808</c:v>
                </c:pt>
                <c:pt idx="4">
                  <c:v>38838</c:v>
                </c:pt>
                <c:pt idx="5">
                  <c:v>38869</c:v>
                </c:pt>
                <c:pt idx="6">
                  <c:v>38899</c:v>
                </c:pt>
                <c:pt idx="7">
                  <c:v>38930</c:v>
                </c:pt>
                <c:pt idx="8">
                  <c:v>38961</c:v>
                </c:pt>
                <c:pt idx="9">
                  <c:v>38991</c:v>
                </c:pt>
                <c:pt idx="10">
                  <c:v>39022</c:v>
                </c:pt>
                <c:pt idx="11">
                  <c:v>39052</c:v>
                </c:pt>
                <c:pt idx="12">
                  <c:v>39083</c:v>
                </c:pt>
                <c:pt idx="13">
                  <c:v>39114</c:v>
                </c:pt>
                <c:pt idx="14">
                  <c:v>39142</c:v>
                </c:pt>
                <c:pt idx="15">
                  <c:v>39173</c:v>
                </c:pt>
                <c:pt idx="16">
                  <c:v>39203</c:v>
                </c:pt>
                <c:pt idx="17">
                  <c:v>39234</c:v>
                </c:pt>
                <c:pt idx="18">
                  <c:v>39264</c:v>
                </c:pt>
                <c:pt idx="19">
                  <c:v>39295</c:v>
                </c:pt>
                <c:pt idx="20">
                  <c:v>39326</c:v>
                </c:pt>
                <c:pt idx="21">
                  <c:v>39356</c:v>
                </c:pt>
                <c:pt idx="22">
                  <c:v>39387</c:v>
                </c:pt>
                <c:pt idx="23">
                  <c:v>39417</c:v>
                </c:pt>
                <c:pt idx="24">
                  <c:v>39448</c:v>
                </c:pt>
                <c:pt idx="25">
                  <c:v>39479</c:v>
                </c:pt>
                <c:pt idx="26">
                  <c:v>39508</c:v>
                </c:pt>
                <c:pt idx="27">
                  <c:v>39539</c:v>
                </c:pt>
                <c:pt idx="28">
                  <c:v>39569</c:v>
                </c:pt>
                <c:pt idx="29">
                  <c:v>39600</c:v>
                </c:pt>
                <c:pt idx="30">
                  <c:v>39630</c:v>
                </c:pt>
                <c:pt idx="31">
                  <c:v>39661</c:v>
                </c:pt>
                <c:pt idx="32">
                  <c:v>39692</c:v>
                </c:pt>
                <c:pt idx="33">
                  <c:v>39722</c:v>
                </c:pt>
                <c:pt idx="34">
                  <c:v>39753</c:v>
                </c:pt>
                <c:pt idx="35">
                  <c:v>39783</c:v>
                </c:pt>
                <c:pt idx="36">
                  <c:v>39814</c:v>
                </c:pt>
                <c:pt idx="37">
                  <c:v>39845</c:v>
                </c:pt>
                <c:pt idx="38">
                  <c:v>39873</c:v>
                </c:pt>
                <c:pt idx="39">
                  <c:v>39904</c:v>
                </c:pt>
                <c:pt idx="40">
                  <c:v>39934</c:v>
                </c:pt>
                <c:pt idx="41">
                  <c:v>39965</c:v>
                </c:pt>
                <c:pt idx="42">
                  <c:v>39995</c:v>
                </c:pt>
                <c:pt idx="43">
                  <c:v>40026</c:v>
                </c:pt>
                <c:pt idx="44">
                  <c:v>40057</c:v>
                </c:pt>
                <c:pt idx="45">
                  <c:v>40087</c:v>
                </c:pt>
                <c:pt idx="46">
                  <c:v>40118</c:v>
                </c:pt>
                <c:pt idx="47">
                  <c:v>40148</c:v>
                </c:pt>
                <c:pt idx="48">
                  <c:v>40179</c:v>
                </c:pt>
                <c:pt idx="49">
                  <c:v>40210</c:v>
                </c:pt>
                <c:pt idx="50">
                  <c:v>40238</c:v>
                </c:pt>
                <c:pt idx="51">
                  <c:v>40269</c:v>
                </c:pt>
                <c:pt idx="52">
                  <c:v>40299</c:v>
                </c:pt>
                <c:pt idx="53">
                  <c:v>40330</c:v>
                </c:pt>
                <c:pt idx="54">
                  <c:v>40360</c:v>
                </c:pt>
                <c:pt idx="55">
                  <c:v>40391</c:v>
                </c:pt>
                <c:pt idx="56">
                  <c:v>40422</c:v>
                </c:pt>
                <c:pt idx="57">
                  <c:v>40452</c:v>
                </c:pt>
                <c:pt idx="58">
                  <c:v>40483</c:v>
                </c:pt>
                <c:pt idx="59">
                  <c:v>40513</c:v>
                </c:pt>
                <c:pt idx="60">
                  <c:v>40544</c:v>
                </c:pt>
                <c:pt idx="61">
                  <c:v>40575</c:v>
                </c:pt>
                <c:pt idx="62">
                  <c:v>40603</c:v>
                </c:pt>
                <c:pt idx="63">
                  <c:v>40634</c:v>
                </c:pt>
                <c:pt idx="64">
                  <c:v>40664</c:v>
                </c:pt>
                <c:pt idx="65">
                  <c:v>40695</c:v>
                </c:pt>
                <c:pt idx="66">
                  <c:v>40725</c:v>
                </c:pt>
                <c:pt idx="67">
                  <c:v>40756</c:v>
                </c:pt>
                <c:pt idx="68">
                  <c:v>40787</c:v>
                </c:pt>
                <c:pt idx="69">
                  <c:v>40817</c:v>
                </c:pt>
                <c:pt idx="70">
                  <c:v>40848</c:v>
                </c:pt>
                <c:pt idx="71">
                  <c:v>40878</c:v>
                </c:pt>
                <c:pt idx="72">
                  <c:v>40909</c:v>
                </c:pt>
                <c:pt idx="73">
                  <c:v>40940</c:v>
                </c:pt>
                <c:pt idx="74">
                  <c:v>40969</c:v>
                </c:pt>
                <c:pt idx="75">
                  <c:v>41000</c:v>
                </c:pt>
                <c:pt idx="76">
                  <c:v>41030</c:v>
                </c:pt>
                <c:pt idx="77">
                  <c:v>41061</c:v>
                </c:pt>
                <c:pt idx="78">
                  <c:v>41091</c:v>
                </c:pt>
                <c:pt idx="79">
                  <c:v>41122</c:v>
                </c:pt>
                <c:pt idx="80">
                  <c:v>41153</c:v>
                </c:pt>
                <c:pt idx="81">
                  <c:v>41183</c:v>
                </c:pt>
                <c:pt idx="82">
                  <c:v>41214</c:v>
                </c:pt>
                <c:pt idx="83">
                  <c:v>41244</c:v>
                </c:pt>
                <c:pt idx="84">
                  <c:v>41275</c:v>
                </c:pt>
                <c:pt idx="85">
                  <c:v>41306</c:v>
                </c:pt>
                <c:pt idx="86">
                  <c:v>41334</c:v>
                </c:pt>
                <c:pt idx="87">
                  <c:v>41365</c:v>
                </c:pt>
                <c:pt idx="88">
                  <c:v>41395</c:v>
                </c:pt>
                <c:pt idx="89">
                  <c:v>41426</c:v>
                </c:pt>
                <c:pt idx="90">
                  <c:v>41456</c:v>
                </c:pt>
                <c:pt idx="91">
                  <c:v>41487</c:v>
                </c:pt>
                <c:pt idx="92">
                  <c:v>41518</c:v>
                </c:pt>
                <c:pt idx="93">
                  <c:v>41548</c:v>
                </c:pt>
                <c:pt idx="94">
                  <c:v>41579</c:v>
                </c:pt>
                <c:pt idx="95">
                  <c:v>41609</c:v>
                </c:pt>
                <c:pt idx="96">
                  <c:v>41640</c:v>
                </c:pt>
                <c:pt idx="97">
                  <c:v>41671</c:v>
                </c:pt>
                <c:pt idx="98">
                  <c:v>41699</c:v>
                </c:pt>
                <c:pt idx="99">
                  <c:v>41730</c:v>
                </c:pt>
                <c:pt idx="100">
                  <c:v>41760</c:v>
                </c:pt>
                <c:pt idx="101">
                  <c:v>41791</c:v>
                </c:pt>
                <c:pt idx="102">
                  <c:v>41821</c:v>
                </c:pt>
                <c:pt idx="103">
                  <c:v>41852</c:v>
                </c:pt>
                <c:pt idx="104">
                  <c:v>41883</c:v>
                </c:pt>
                <c:pt idx="105">
                  <c:v>41913</c:v>
                </c:pt>
                <c:pt idx="106">
                  <c:v>41944</c:v>
                </c:pt>
                <c:pt idx="107">
                  <c:v>41974</c:v>
                </c:pt>
                <c:pt idx="108">
                  <c:v>42005</c:v>
                </c:pt>
                <c:pt idx="109">
                  <c:v>42036</c:v>
                </c:pt>
                <c:pt idx="110">
                  <c:v>42064</c:v>
                </c:pt>
                <c:pt idx="111">
                  <c:v>42095</c:v>
                </c:pt>
                <c:pt idx="112">
                  <c:v>42125</c:v>
                </c:pt>
                <c:pt idx="113">
                  <c:v>42156</c:v>
                </c:pt>
                <c:pt idx="114">
                  <c:v>42186</c:v>
                </c:pt>
                <c:pt idx="115">
                  <c:v>42217</c:v>
                </c:pt>
                <c:pt idx="116">
                  <c:v>42248</c:v>
                </c:pt>
                <c:pt idx="117">
                  <c:v>42278</c:v>
                </c:pt>
                <c:pt idx="118">
                  <c:v>42309</c:v>
                </c:pt>
                <c:pt idx="119">
                  <c:v>42339</c:v>
                </c:pt>
                <c:pt idx="120">
                  <c:v>42370</c:v>
                </c:pt>
                <c:pt idx="121">
                  <c:v>42401</c:v>
                </c:pt>
                <c:pt idx="122">
                  <c:v>42430</c:v>
                </c:pt>
                <c:pt idx="123">
                  <c:v>42461</c:v>
                </c:pt>
                <c:pt idx="124">
                  <c:v>42491</c:v>
                </c:pt>
                <c:pt idx="125">
                  <c:v>42522</c:v>
                </c:pt>
                <c:pt idx="126">
                  <c:v>42552</c:v>
                </c:pt>
                <c:pt idx="127">
                  <c:v>42583</c:v>
                </c:pt>
                <c:pt idx="128">
                  <c:v>42614</c:v>
                </c:pt>
                <c:pt idx="129">
                  <c:v>42644</c:v>
                </c:pt>
                <c:pt idx="130">
                  <c:v>42675</c:v>
                </c:pt>
                <c:pt idx="131">
                  <c:v>42705</c:v>
                </c:pt>
                <c:pt idx="132">
                  <c:v>42736</c:v>
                </c:pt>
                <c:pt idx="133">
                  <c:v>42767</c:v>
                </c:pt>
                <c:pt idx="134">
                  <c:v>42795</c:v>
                </c:pt>
                <c:pt idx="135">
                  <c:v>42826</c:v>
                </c:pt>
                <c:pt idx="136">
                  <c:v>42856</c:v>
                </c:pt>
                <c:pt idx="137">
                  <c:v>42887</c:v>
                </c:pt>
                <c:pt idx="138">
                  <c:v>42917</c:v>
                </c:pt>
                <c:pt idx="139">
                  <c:v>42948</c:v>
                </c:pt>
                <c:pt idx="140">
                  <c:v>42979</c:v>
                </c:pt>
                <c:pt idx="141">
                  <c:v>43009</c:v>
                </c:pt>
                <c:pt idx="142">
                  <c:v>43040</c:v>
                </c:pt>
                <c:pt idx="143">
                  <c:v>43070</c:v>
                </c:pt>
                <c:pt idx="144">
                  <c:v>43101</c:v>
                </c:pt>
                <c:pt idx="145">
                  <c:v>43132</c:v>
                </c:pt>
                <c:pt idx="146">
                  <c:v>43160</c:v>
                </c:pt>
                <c:pt idx="147">
                  <c:v>43191</c:v>
                </c:pt>
                <c:pt idx="148">
                  <c:v>43221</c:v>
                </c:pt>
                <c:pt idx="149">
                  <c:v>43252</c:v>
                </c:pt>
                <c:pt idx="150">
                  <c:v>43282</c:v>
                </c:pt>
                <c:pt idx="151">
                  <c:v>43313</c:v>
                </c:pt>
                <c:pt idx="152">
                  <c:v>43344</c:v>
                </c:pt>
                <c:pt idx="153">
                  <c:v>43374</c:v>
                </c:pt>
                <c:pt idx="154">
                  <c:v>43405</c:v>
                </c:pt>
                <c:pt idx="155">
                  <c:v>43435</c:v>
                </c:pt>
                <c:pt idx="156">
                  <c:v>43466</c:v>
                </c:pt>
                <c:pt idx="157">
                  <c:v>43497</c:v>
                </c:pt>
                <c:pt idx="158">
                  <c:v>43525</c:v>
                </c:pt>
                <c:pt idx="159">
                  <c:v>43556</c:v>
                </c:pt>
                <c:pt idx="160">
                  <c:v>43586</c:v>
                </c:pt>
                <c:pt idx="161">
                  <c:v>43617</c:v>
                </c:pt>
                <c:pt idx="162">
                  <c:v>43647</c:v>
                </c:pt>
                <c:pt idx="163">
                  <c:v>43678</c:v>
                </c:pt>
                <c:pt idx="164">
                  <c:v>43709</c:v>
                </c:pt>
                <c:pt idx="165">
                  <c:v>43739</c:v>
                </c:pt>
                <c:pt idx="166">
                  <c:v>43770</c:v>
                </c:pt>
                <c:pt idx="167">
                  <c:v>43800</c:v>
                </c:pt>
                <c:pt idx="168">
                  <c:v>43831</c:v>
                </c:pt>
                <c:pt idx="169">
                  <c:v>43862</c:v>
                </c:pt>
                <c:pt idx="170">
                  <c:v>43891</c:v>
                </c:pt>
                <c:pt idx="171">
                  <c:v>43922</c:v>
                </c:pt>
                <c:pt idx="172">
                  <c:v>43952</c:v>
                </c:pt>
                <c:pt idx="173">
                  <c:v>43983</c:v>
                </c:pt>
                <c:pt idx="174">
                  <c:v>44013</c:v>
                </c:pt>
                <c:pt idx="175">
                  <c:v>44044</c:v>
                </c:pt>
                <c:pt idx="176">
                  <c:v>44075</c:v>
                </c:pt>
                <c:pt idx="177">
                  <c:v>44105</c:v>
                </c:pt>
                <c:pt idx="178">
                  <c:v>44136</c:v>
                </c:pt>
                <c:pt idx="179">
                  <c:v>44166</c:v>
                </c:pt>
                <c:pt idx="180">
                  <c:v>44197</c:v>
                </c:pt>
                <c:pt idx="181">
                  <c:v>44228</c:v>
                </c:pt>
                <c:pt idx="182">
                  <c:v>44256</c:v>
                </c:pt>
                <c:pt idx="183">
                  <c:v>44287</c:v>
                </c:pt>
                <c:pt idx="184">
                  <c:v>44317</c:v>
                </c:pt>
                <c:pt idx="185">
                  <c:v>44348</c:v>
                </c:pt>
                <c:pt idx="186">
                  <c:v>44378</c:v>
                </c:pt>
                <c:pt idx="187">
                  <c:v>44409</c:v>
                </c:pt>
                <c:pt idx="188">
                  <c:v>44440</c:v>
                </c:pt>
                <c:pt idx="189">
                  <c:v>44470</c:v>
                </c:pt>
                <c:pt idx="190">
                  <c:v>44501</c:v>
                </c:pt>
                <c:pt idx="191">
                  <c:v>44531</c:v>
                </c:pt>
                <c:pt idx="192">
                  <c:v>44562</c:v>
                </c:pt>
                <c:pt idx="193">
                  <c:v>44593</c:v>
                </c:pt>
                <c:pt idx="194">
                  <c:v>44621</c:v>
                </c:pt>
                <c:pt idx="195">
                  <c:v>44652</c:v>
                </c:pt>
                <c:pt idx="196">
                  <c:v>44682</c:v>
                </c:pt>
                <c:pt idx="197">
                  <c:v>44713</c:v>
                </c:pt>
                <c:pt idx="198">
                  <c:v>44743</c:v>
                </c:pt>
                <c:pt idx="199">
                  <c:v>44774</c:v>
                </c:pt>
                <c:pt idx="200">
                  <c:v>44805</c:v>
                </c:pt>
                <c:pt idx="201">
                  <c:v>44835</c:v>
                </c:pt>
                <c:pt idx="202">
                  <c:v>44866</c:v>
                </c:pt>
              </c:numCache>
            </c:numRef>
          </c:cat>
          <c:val>
            <c:numRef>
              <c:f>'Gráfico 16'!$D$4:$D$206</c:f>
              <c:numCache>
                <c:formatCode>#,##0.0</c:formatCode>
                <c:ptCount val="203"/>
                <c:pt idx="0">
                  <c:v>18.73</c:v>
                </c:pt>
                <c:pt idx="1">
                  <c:v>18.96</c:v>
                </c:pt>
                <c:pt idx="2">
                  <c:v>19.28</c:v>
                </c:pt>
                <c:pt idx="3">
                  <c:v>19.57</c:v>
                </c:pt>
                <c:pt idx="4">
                  <c:v>19.59</c:v>
                </c:pt>
                <c:pt idx="5">
                  <c:v>19.54</c:v>
                </c:pt>
                <c:pt idx="6">
                  <c:v>19.47</c:v>
                </c:pt>
                <c:pt idx="7">
                  <c:v>19.61</c:v>
                </c:pt>
                <c:pt idx="8">
                  <c:v>19.52</c:v>
                </c:pt>
                <c:pt idx="9">
                  <c:v>19.440000000000001</c:v>
                </c:pt>
                <c:pt idx="10">
                  <c:v>19.260000000000002</c:v>
                </c:pt>
                <c:pt idx="11">
                  <c:v>19.489999999999998</c:v>
                </c:pt>
                <c:pt idx="12">
                  <c:v>19.41</c:v>
                </c:pt>
                <c:pt idx="13">
                  <c:v>19.27</c:v>
                </c:pt>
                <c:pt idx="14">
                  <c:v>18.93</c:v>
                </c:pt>
                <c:pt idx="15">
                  <c:v>18.75</c:v>
                </c:pt>
                <c:pt idx="16">
                  <c:v>18.579999999999998</c:v>
                </c:pt>
                <c:pt idx="17">
                  <c:v>18.89</c:v>
                </c:pt>
                <c:pt idx="18">
                  <c:v>19.190000000000001</c:v>
                </c:pt>
                <c:pt idx="19">
                  <c:v>19.37</c:v>
                </c:pt>
                <c:pt idx="20">
                  <c:v>19.309999999999999</c:v>
                </c:pt>
                <c:pt idx="21">
                  <c:v>19.29</c:v>
                </c:pt>
                <c:pt idx="22">
                  <c:v>19.440000000000001</c:v>
                </c:pt>
                <c:pt idx="23">
                  <c:v>19.38</c:v>
                </c:pt>
                <c:pt idx="24">
                  <c:v>19.63</c:v>
                </c:pt>
                <c:pt idx="25">
                  <c:v>19.829999999999998</c:v>
                </c:pt>
                <c:pt idx="26">
                  <c:v>20.260000000000002</c:v>
                </c:pt>
                <c:pt idx="27">
                  <c:v>20.43</c:v>
                </c:pt>
                <c:pt idx="28">
                  <c:v>20.45</c:v>
                </c:pt>
                <c:pt idx="29">
                  <c:v>20.43</c:v>
                </c:pt>
                <c:pt idx="30">
                  <c:v>20.440000000000001</c:v>
                </c:pt>
                <c:pt idx="31">
                  <c:v>20.54</c:v>
                </c:pt>
                <c:pt idx="32">
                  <c:v>20.65</c:v>
                </c:pt>
                <c:pt idx="33">
                  <c:v>20.77</c:v>
                </c:pt>
                <c:pt idx="34">
                  <c:v>20.78</c:v>
                </c:pt>
                <c:pt idx="35">
                  <c:v>20.88</c:v>
                </c:pt>
                <c:pt idx="36">
                  <c:v>20.89</c:v>
                </c:pt>
                <c:pt idx="37">
                  <c:v>20.99</c:v>
                </c:pt>
                <c:pt idx="38">
                  <c:v>21.07</c:v>
                </c:pt>
                <c:pt idx="39">
                  <c:v>21.15</c:v>
                </c:pt>
                <c:pt idx="40">
                  <c:v>21.34</c:v>
                </c:pt>
                <c:pt idx="41">
                  <c:v>21.69</c:v>
                </c:pt>
                <c:pt idx="42">
                  <c:v>21.77</c:v>
                </c:pt>
                <c:pt idx="43">
                  <c:v>21.86</c:v>
                </c:pt>
                <c:pt idx="44">
                  <c:v>21.98</c:v>
                </c:pt>
                <c:pt idx="45">
                  <c:v>22.16</c:v>
                </c:pt>
                <c:pt idx="46">
                  <c:v>22.22</c:v>
                </c:pt>
                <c:pt idx="47">
                  <c:v>22.2</c:v>
                </c:pt>
                <c:pt idx="48">
                  <c:v>22.3</c:v>
                </c:pt>
                <c:pt idx="49">
                  <c:v>22.29</c:v>
                </c:pt>
                <c:pt idx="50">
                  <c:v>22.37</c:v>
                </c:pt>
                <c:pt idx="51">
                  <c:v>22.5</c:v>
                </c:pt>
                <c:pt idx="52">
                  <c:v>22.72</c:v>
                </c:pt>
                <c:pt idx="53">
                  <c:v>23.05</c:v>
                </c:pt>
                <c:pt idx="54">
                  <c:v>23.06</c:v>
                </c:pt>
                <c:pt idx="55">
                  <c:v>23.08</c:v>
                </c:pt>
                <c:pt idx="56">
                  <c:v>23.18</c:v>
                </c:pt>
                <c:pt idx="57">
                  <c:v>23.17</c:v>
                </c:pt>
                <c:pt idx="58">
                  <c:v>23.55</c:v>
                </c:pt>
                <c:pt idx="59">
                  <c:v>23.95</c:v>
                </c:pt>
                <c:pt idx="60">
                  <c:v>24.18</c:v>
                </c:pt>
                <c:pt idx="61">
                  <c:v>24.03</c:v>
                </c:pt>
                <c:pt idx="62">
                  <c:v>23.98</c:v>
                </c:pt>
                <c:pt idx="63">
                  <c:v>23.89</c:v>
                </c:pt>
                <c:pt idx="64">
                  <c:v>23.75</c:v>
                </c:pt>
                <c:pt idx="65">
                  <c:v>23.52</c:v>
                </c:pt>
                <c:pt idx="66">
                  <c:v>23.38</c:v>
                </c:pt>
                <c:pt idx="67">
                  <c:v>23.58</c:v>
                </c:pt>
                <c:pt idx="68">
                  <c:v>24.05</c:v>
                </c:pt>
                <c:pt idx="69">
                  <c:v>24.55</c:v>
                </c:pt>
                <c:pt idx="70">
                  <c:v>24.54</c:v>
                </c:pt>
                <c:pt idx="71">
                  <c:v>24.56</c:v>
                </c:pt>
                <c:pt idx="72">
                  <c:v>24.51</c:v>
                </c:pt>
                <c:pt idx="73">
                  <c:v>24.64</c:v>
                </c:pt>
                <c:pt idx="74">
                  <c:v>24.75</c:v>
                </c:pt>
                <c:pt idx="75">
                  <c:v>24.62</c:v>
                </c:pt>
                <c:pt idx="76">
                  <c:v>24.59</c:v>
                </c:pt>
                <c:pt idx="77">
                  <c:v>24.4</c:v>
                </c:pt>
                <c:pt idx="78">
                  <c:v>24.04</c:v>
                </c:pt>
                <c:pt idx="79">
                  <c:v>23.78</c:v>
                </c:pt>
                <c:pt idx="80">
                  <c:v>23.56</c:v>
                </c:pt>
                <c:pt idx="81">
                  <c:v>23.48</c:v>
                </c:pt>
                <c:pt idx="82">
                  <c:v>23.55</c:v>
                </c:pt>
                <c:pt idx="83">
                  <c:v>23.6</c:v>
                </c:pt>
                <c:pt idx="84">
                  <c:v>23.62</c:v>
                </c:pt>
                <c:pt idx="85">
                  <c:v>23.58</c:v>
                </c:pt>
                <c:pt idx="86">
                  <c:v>23.39</c:v>
                </c:pt>
                <c:pt idx="87">
                  <c:v>23.2</c:v>
                </c:pt>
                <c:pt idx="88">
                  <c:v>22.69</c:v>
                </c:pt>
                <c:pt idx="89">
                  <c:v>22.45</c:v>
                </c:pt>
                <c:pt idx="90">
                  <c:v>22.37</c:v>
                </c:pt>
                <c:pt idx="91">
                  <c:v>22.49</c:v>
                </c:pt>
                <c:pt idx="92">
                  <c:v>22.58</c:v>
                </c:pt>
                <c:pt idx="93">
                  <c:v>22.62</c:v>
                </c:pt>
                <c:pt idx="94">
                  <c:v>22.77</c:v>
                </c:pt>
                <c:pt idx="95">
                  <c:v>23.09</c:v>
                </c:pt>
                <c:pt idx="96">
                  <c:v>23</c:v>
                </c:pt>
                <c:pt idx="97">
                  <c:v>23.09</c:v>
                </c:pt>
                <c:pt idx="98">
                  <c:v>23.04</c:v>
                </c:pt>
                <c:pt idx="99">
                  <c:v>23.08</c:v>
                </c:pt>
                <c:pt idx="100">
                  <c:v>23.05</c:v>
                </c:pt>
                <c:pt idx="101">
                  <c:v>23.05</c:v>
                </c:pt>
                <c:pt idx="102">
                  <c:v>23.07</c:v>
                </c:pt>
                <c:pt idx="103">
                  <c:v>22.95</c:v>
                </c:pt>
                <c:pt idx="104">
                  <c:v>22.98</c:v>
                </c:pt>
                <c:pt idx="105">
                  <c:v>23.07</c:v>
                </c:pt>
                <c:pt idx="106">
                  <c:v>23.45</c:v>
                </c:pt>
                <c:pt idx="107">
                  <c:v>23.88</c:v>
                </c:pt>
                <c:pt idx="108">
                  <c:v>24.29</c:v>
                </c:pt>
                <c:pt idx="109">
                  <c:v>24.52</c:v>
                </c:pt>
                <c:pt idx="110">
                  <c:v>24.47</c:v>
                </c:pt>
                <c:pt idx="111">
                  <c:v>24.61</c:v>
                </c:pt>
                <c:pt idx="112">
                  <c:v>24.51</c:v>
                </c:pt>
                <c:pt idx="113">
                  <c:v>24.6</c:v>
                </c:pt>
                <c:pt idx="114">
                  <c:v>24.64</c:v>
                </c:pt>
                <c:pt idx="115">
                  <c:v>24.76</c:v>
                </c:pt>
                <c:pt idx="116">
                  <c:v>25.09</c:v>
                </c:pt>
                <c:pt idx="117">
                  <c:v>24.71</c:v>
                </c:pt>
                <c:pt idx="118">
                  <c:v>24.19</c:v>
                </c:pt>
                <c:pt idx="119">
                  <c:v>23.38</c:v>
                </c:pt>
                <c:pt idx="120">
                  <c:v>23.64</c:v>
                </c:pt>
                <c:pt idx="121">
                  <c:v>23.69</c:v>
                </c:pt>
                <c:pt idx="122">
                  <c:v>23.98</c:v>
                </c:pt>
                <c:pt idx="123">
                  <c:v>23.94</c:v>
                </c:pt>
                <c:pt idx="124">
                  <c:v>24.12</c:v>
                </c:pt>
                <c:pt idx="125">
                  <c:v>24.17</c:v>
                </c:pt>
                <c:pt idx="126">
                  <c:v>24.08</c:v>
                </c:pt>
                <c:pt idx="127">
                  <c:v>24.12</c:v>
                </c:pt>
                <c:pt idx="128">
                  <c:v>24.19</c:v>
                </c:pt>
                <c:pt idx="129">
                  <c:v>24.17</c:v>
                </c:pt>
                <c:pt idx="130">
                  <c:v>23.93</c:v>
                </c:pt>
                <c:pt idx="131">
                  <c:v>23.5</c:v>
                </c:pt>
                <c:pt idx="132">
                  <c:v>23.4</c:v>
                </c:pt>
                <c:pt idx="133">
                  <c:v>23.17</c:v>
                </c:pt>
                <c:pt idx="134">
                  <c:v>23.1</c:v>
                </c:pt>
                <c:pt idx="135">
                  <c:v>22.68</c:v>
                </c:pt>
                <c:pt idx="136">
                  <c:v>22.24</c:v>
                </c:pt>
                <c:pt idx="137">
                  <c:v>22.33</c:v>
                </c:pt>
                <c:pt idx="138">
                  <c:v>22.56</c:v>
                </c:pt>
                <c:pt idx="139">
                  <c:v>22.84</c:v>
                </c:pt>
                <c:pt idx="140">
                  <c:v>23.01</c:v>
                </c:pt>
                <c:pt idx="141">
                  <c:v>22.73</c:v>
                </c:pt>
                <c:pt idx="142">
                  <c:v>22.54</c:v>
                </c:pt>
                <c:pt idx="143">
                  <c:v>22.34</c:v>
                </c:pt>
                <c:pt idx="144">
                  <c:v>22.24</c:v>
                </c:pt>
                <c:pt idx="145">
                  <c:v>22.24</c:v>
                </c:pt>
                <c:pt idx="146">
                  <c:v>22.44</c:v>
                </c:pt>
                <c:pt idx="147">
                  <c:v>22.6</c:v>
                </c:pt>
                <c:pt idx="148">
                  <c:v>22.74</c:v>
                </c:pt>
                <c:pt idx="149">
                  <c:v>22.99</c:v>
                </c:pt>
                <c:pt idx="150">
                  <c:v>22.75</c:v>
                </c:pt>
                <c:pt idx="151">
                  <c:v>22.51</c:v>
                </c:pt>
                <c:pt idx="152">
                  <c:v>22.46</c:v>
                </c:pt>
                <c:pt idx="153">
                  <c:v>22.47</c:v>
                </c:pt>
                <c:pt idx="154">
                  <c:v>22.69</c:v>
                </c:pt>
                <c:pt idx="155">
                  <c:v>23</c:v>
                </c:pt>
                <c:pt idx="156">
                  <c:v>23.17</c:v>
                </c:pt>
                <c:pt idx="157">
                  <c:v>22.85</c:v>
                </c:pt>
                <c:pt idx="158">
                  <c:v>23.09</c:v>
                </c:pt>
                <c:pt idx="159">
                  <c:v>23.69</c:v>
                </c:pt>
                <c:pt idx="160">
                  <c:v>24.13</c:v>
                </c:pt>
                <c:pt idx="161">
                  <c:v>25.3</c:v>
                </c:pt>
                <c:pt idx="162">
                  <c:v>25.06</c:v>
                </c:pt>
                <c:pt idx="163">
                  <c:v>25.13</c:v>
                </c:pt>
                <c:pt idx="164">
                  <c:v>24.33</c:v>
                </c:pt>
                <c:pt idx="165">
                  <c:v>24.03</c:v>
                </c:pt>
                <c:pt idx="166">
                  <c:v>23.4</c:v>
                </c:pt>
                <c:pt idx="167">
                  <c:v>22.95</c:v>
                </c:pt>
                <c:pt idx="168">
                  <c:v>22.83</c:v>
                </c:pt>
                <c:pt idx="169">
                  <c:v>22.83</c:v>
                </c:pt>
                <c:pt idx="170">
                  <c:v>24.05</c:v>
                </c:pt>
                <c:pt idx="171">
                  <c:v>23.43</c:v>
                </c:pt>
                <c:pt idx="172">
                  <c:v>22.02</c:v>
                </c:pt>
                <c:pt idx="173">
                  <c:v>20.62</c:v>
                </c:pt>
                <c:pt idx="174">
                  <c:v>20.22</c:v>
                </c:pt>
                <c:pt idx="175">
                  <c:v>20.23</c:v>
                </c:pt>
                <c:pt idx="176">
                  <c:v>20.309999999999999</c:v>
                </c:pt>
                <c:pt idx="177">
                  <c:v>20.77</c:v>
                </c:pt>
                <c:pt idx="178">
                  <c:v>21.46</c:v>
                </c:pt>
                <c:pt idx="179">
                  <c:v>22.12</c:v>
                </c:pt>
                <c:pt idx="180">
                  <c:v>22.4</c:v>
                </c:pt>
                <c:pt idx="181">
                  <c:v>22.33</c:v>
                </c:pt>
                <c:pt idx="182">
                  <c:v>22.84</c:v>
                </c:pt>
                <c:pt idx="183">
                  <c:v>22.86</c:v>
                </c:pt>
                <c:pt idx="184">
                  <c:v>23.49</c:v>
                </c:pt>
                <c:pt idx="185">
                  <c:v>23.65</c:v>
                </c:pt>
                <c:pt idx="186">
                  <c:v>24</c:v>
                </c:pt>
                <c:pt idx="187">
                  <c:v>24.44</c:v>
                </c:pt>
                <c:pt idx="188">
                  <c:v>25.25</c:v>
                </c:pt>
                <c:pt idx="189">
                  <c:v>25.94</c:v>
                </c:pt>
                <c:pt idx="190">
                  <c:v>26.11</c:v>
                </c:pt>
                <c:pt idx="191">
                  <c:v>26.11</c:v>
                </c:pt>
                <c:pt idx="192">
                  <c:v>26.63</c:v>
                </c:pt>
                <c:pt idx="193">
                  <c:v>26.37</c:v>
                </c:pt>
                <c:pt idx="194">
                  <c:v>26.15</c:v>
                </c:pt>
                <c:pt idx="195">
                  <c:v>26.17</c:v>
                </c:pt>
                <c:pt idx="196">
                  <c:v>26.17</c:v>
                </c:pt>
                <c:pt idx="197">
                  <c:v>26.8</c:v>
                </c:pt>
                <c:pt idx="198">
                  <c:v>27.33</c:v>
                </c:pt>
                <c:pt idx="199">
                  <c:v>27.65</c:v>
                </c:pt>
                <c:pt idx="200">
                  <c:v>27.84</c:v>
                </c:pt>
                <c:pt idx="201">
                  <c:v>27.73</c:v>
                </c:pt>
                <c:pt idx="202">
                  <c:v>27.73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018-5D42-B836-9B61FA8AA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5260136"/>
        <c:axId val="625259744"/>
      </c:lineChart>
      <c:dateAx>
        <c:axId val="62526013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5259744"/>
        <c:crosses val="autoZero"/>
        <c:auto val="1"/>
        <c:lblOffset val="100"/>
        <c:baseTimeUnit val="months"/>
        <c:majorUnit val="8"/>
        <c:majorTimeUnit val="months"/>
      </c:dateAx>
      <c:valAx>
        <c:axId val="62525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#,##0.0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5260136"/>
        <c:crosses val="autoZero"/>
        <c:crossBetween val="between"/>
        <c:majorUnit val="3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5.2010712154511177E-3"/>
          <c:y val="0.87145855302128516"/>
          <c:w val="0.98479248839274014"/>
          <c:h val="6.22236048946604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lumMod val="100000"/>
      </a:srgbClr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pt-BR" sz="1000" b="1" cap="all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Evolução 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em 12 meses da Receita primária convencional e recorrente (% do PIB)</a:t>
            </a:r>
          </a:p>
        </c:rich>
      </c:tx>
      <c:layout>
        <c:manualLayout>
          <c:xMode val="edge"/>
          <c:yMode val="edge"/>
          <c:x val="0.13873580156475596"/>
          <c:y val="3.94445666662352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5.8577570717991717E-2"/>
          <c:y val="0.12670427873000609"/>
          <c:w val="0.91475574160115491"/>
          <c:h val="0.60820566986111591"/>
        </c:manualLayout>
      </c:layout>
      <c:lineChart>
        <c:grouping val="standard"/>
        <c:varyColors val="0"/>
        <c:ser>
          <c:idx val="0"/>
          <c:order val="0"/>
          <c:tx>
            <c:strRef>
              <c:f>'Gráfico 17'!$B$3</c:f>
              <c:strCache>
                <c:ptCount val="1"/>
                <c:pt idx="0">
                  <c:v>Receita total</c:v>
                </c:pt>
              </c:strCache>
            </c:strRef>
          </c:tx>
          <c:spPr>
            <a:ln w="19050" cap="rnd">
              <a:solidFill>
                <a:srgbClr val="00ADF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0995161394639411E-2"/>
                  <c:y val="-7.2705206150745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jan/11:</a:t>
                    </a:r>
                  </a:p>
                  <a:p>
                    <a:r>
                      <a:rPr lang="en-US"/>
                      <a:t>23,8%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7D2-D54B-8127-56208B00959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7"/>
              <c:layout>
                <c:manualLayout>
                  <c:x val="-6.2032106457402487E-2"/>
                  <c:y val="-6.543468553567138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ago/21:</a:t>
                    </a:r>
                  </a:p>
                  <a:p>
                    <a:r>
                      <a:rPr lang="en-US"/>
                      <a:t>21,0%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7D2-D54B-8127-56208B00959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4"/>
              <c:layout>
                <c:manualLayout>
                  <c:x val="-2.7807495998145942E-2"/>
                  <c:y val="-9.088150768843240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jan/23:</a:t>
                    </a:r>
                  </a:p>
                  <a:p>
                    <a:r>
                      <a:rPr lang="en-US"/>
                      <a:t>23,5%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7D2-D54B-8127-56208B00959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>
                          <a:lumMod val="8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'Gráfico 17'!$A$4:$A$148</c:f>
              <c:numCache>
                <c:formatCode>mmm\-yy</c:formatCode>
                <c:ptCount val="145"/>
                <c:pt idx="0">
                  <c:v>40544</c:v>
                </c:pt>
                <c:pt idx="1">
                  <c:v>40575</c:v>
                </c:pt>
                <c:pt idx="2">
                  <c:v>40603</c:v>
                </c:pt>
                <c:pt idx="3">
                  <c:v>40634</c:v>
                </c:pt>
                <c:pt idx="4">
                  <c:v>40664</c:v>
                </c:pt>
                <c:pt idx="5">
                  <c:v>40695</c:v>
                </c:pt>
                <c:pt idx="6">
                  <c:v>40725</c:v>
                </c:pt>
                <c:pt idx="7">
                  <c:v>40756</c:v>
                </c:pt>
                <c:pt idx="8">
                  <c:v>40787</c:v>
                </c:pt>
                <c:pt idx="9">
                  <c:v>40817</c:v>
                </c:pt>
                <c:pt idx="10">
                  <c:v>40848</c:v>
                </c:pt>
                <c:pt idx="11">
                  <c:v>40878</c:v>
                </c:pt>
                <c:pt idx="12">
                  <c:v>40909</c:v>
                </c:pt>
                <c:pt idx="13">
                  <c:v>40940</c:v>
                </c:pt>
                <c:pt idx="14">
                  <c:v>40969</c:v>
                </c:pt>
                <c:pt idx="15">
                  <c:v>41000</c:v>
                </c:pt>
                <c:pt idx="16">
                  <c:v>41030</c:v>
                </c:pt>
                <c:pt idx="17">
                  <c:v>41061</c:v>
                </c:pt>
                <c:pt idx="18">
                  <c:v>41091</c:v>
                </c:pt>
                <c:pt idx="19">
                  <c:v>41122</c:v>
                </c:pt>
                <c:pt idx="20">
                  <c:v>41153</c:v>
                </c:pt>
                <c:pt idx="21">
                  <c:v>41183</c:v>
                </c:pt>
                <c:pt idx="22">
                  <c:v>41214</c:v>
                </c:pt>
                <c:pt idx="23">
                  <c:v>41244</c:v>
                </c:pt>
                <c:pt idx="24">
                  <c:v>41275</c:v>
                </c:pt>
                <c:pt idx="25">
                  <c:v>41306</c:v>
                </c:pt>
                <c:pt idx="26">
                  <c:v>41334</c:v>
                </c:pt>
                <c:pt idx="27">
                  <c:v>41365</c:v>
                </c:pt>
                <c:pt idx="28">
                  <c:v>41395</c:v>
                </c:pt>
                <c:pt idx="29">
                  <c:v>41426</c:v>
                </c:pt>
                <c:pt idx="30">
                  <c:v>41456</c:v>
                </c:pt>
                <c:pt idx="31">
                  <c:v>41487</c:v>
                </c:pt>
                <c:pt idx="32">
                  <c:v>41518</c:v>
                </c:pt>
                <c:pt idx="33">
                  <c:v>41548</c:v>
                </c:pt>
                <c:pt idx="34">
                  <c:v>41579</c:v>
                </c:pt>
                <c:pt idx="35">
                  <c:v>41609</c:v>
                </c:pt>
                <c:pt idx="36">
                  <c:v>41640</c:v>
                </c:pt>
                <c:pt idx="37">
                  <c:v>41671</c:v>
                </c:pt>
                <c:pt idx="38">
                  <c:v>41699</c:v>
                </c:pt>
                <c:pt idx="39">
                  <c:v>41730</c:v>
                </c:pt>
                <c:pt idx="40">
                  <c:v>41760</c:v>
                </c:pt>
                <c:pt idx="41">
                  <c:v>41791</c:v>
                </c:pt>
                <c:pt idx="42">
                  <c:v>41821</c:v>
                </c:pt>
                <c:pt idx="43">
                  <c:v>41852</c:v>
                </c:pt>
                <c:pt idx="44">
                  <c:v>41883</c:v>
                </c:pt>
                <c:pt idx="45">
                  <c:v>41913</c:v>
                </c:pt>
                <c:pt idx="46">
                  <c:v>41944</c:v>
                </c:pt>
                <c:pt idx="47">
                  <c:v>41974</c:v>
                </c:pt>
                <c:pt idx="48">
                  <c:v>42005</c:v>
                </c:pt>
                <c:pt idx="49">
                  <c:v>42036</c:v>
                </c:pt>
                <c:pt idx="50">
                  <c:v>42064</c:v>
                </c:pt>
                <c:pt idx="51">
                  <c:v>42095</c:v>
                </c:pt>
                <c:pt idx="52">
                  <c:v>42125</c:v>
                </c:pt>
                <c:pt idx="53">
                  <c:v>42156</c:v>
                </c:pt>
                <c:pt idx="54">
                  <c:v>42186</c:v>
                </c:pt>
                <c:pt idx="55">
                  <c:v>42217</c:v>
                </c:pt>
                <c:pt idx="56">
                  <c:v>42248</c:v>
                </c:pt>
                <c:pt idx="57">
                  <c:v>42278</c:v>
                </c:pt>
                <c:pt idx="58">
                  <c:v>42309</c:v>
                </c:pt>
                <c:pt idx="59">
                  <c:v>42339</c:v>
                </c:pt>
                <c:pt idx="60">
                  <c:v>42370</c:v>
                </c:pt>
                <c:pt idx="61">
                  <c:v>42401</c:v>
                </c:pt>
                <c:pt idx="62">
                  <c:v>42430</c:v>
                </c:pt>
                <c:pt idx="63">
                  <c:v>42461</c:v>
                </c:pt>
                <c:pt idx="64">
                  <c:v>42491</c:v>
                </c:pt>
                <c:pt idx="65">
                  <c:v>42522</c:v>
                </c:pt>
                <c:pt idx="66">
                  <c:v>42552</c:v>
                </c:pt>
                <c:pt idx="67">
                  <c:v>42583</c:v>
                </c:pt>
                <c:pt idx="68">
                  <c:v>42614</c:v>
                </c:pt>
                <c:pt idx="69">
                  <c:v>42644</c:v>
                </c:pt>
                <c:pt idx="70">
                  <c:v>42675</c:v>
                </c:pt>
                <c:pt idx="71">
                  <c:v>42705</c:v>
                </c:pt>
                <c:pt idx="72">
                  <c:v>42736</c:v>
                </c:pt>
                <c:pt idx="73">
                  <c:v>42767</c:v>
                </c:pt>
                <c:pt idx="74">
                  <c:v>42795</c:v>
                </c:pt>
                <c:pt idx="75">
                  <c:v>42826</c:v>
                </c:pt>
                <c:pt idx="76">
                  <c:v>42856</c:v>
                </c:pt>
                <c:pt idx="77">
                  <c:v>42887</c:v>
                </c:pt>
                <c:pt idx="78">
                  <c:v>42917</c:v>
                </c:pt>
                <c:pt idx="79">
                  <c:v>42948</c:v>
                </c:pt>
                <c:pt idx="80">
                  <c:v>42979</c:v>
                </c:pt>
                <c:pt idx="81">
                  <c:v>43009</c:v>
                </c:pt>
                <c:pt idx="82">
                  <c:v>43040</c:v>
                </c:pt>
                <c:pt idx="83">
                  <c:v>43070</c:v>
                </c:pt>
                <c:pt idx="84">
                  <c:v>43101</c:v>
                </c:pt>
                <c:pt idx="85">
                  <c:v>43132</c:v>
                </c:pt>
                <c:pt idx="86">
                  <c:v>43160</c:v>
                </c:pt>
                <c:pt idx="87">
                  <c:v>43191</c:v>
                </c:pt>
                <c:pt idx="88">
                  <c:v>43221</c:v>
                </c:pt>
                <c:pt idx="89">
                  <c:v>43252</c:v>
                </c:pt>
                <c:pt idx="90">
                  <c:v>43282</c:v>
                </c:pt>
                <c:pt idx="91">
                  <c:v>43313</c:v>
                </c:pt>
                <c:pt idx="92">
                  <c:v>43344</c:v>
                </c:pt>
                <c:pt idx="93">
                  <c:v>43374</c:v>
                </c:pt>
                <c:pt idx="94">
                  <c:v>43405</c:v>
                </c:pt>
                <c:pt idx="95">
                  <c:v>43435</c:v>
                </c:pt>
                <c:pt idx="96">
                  <c:v>43466</c:v>
                </c:pt>
                <c:pt idx="97">
                  <c:v>43497</c:v>
                </c:pt>
                <c:pt idx="98">
                  <c:v>43525</c:v>
                </c:pt>
                <c:pt idx="99">
                  <c:v>43556</c:v>
                </c:pt>
                <c:pt idx="100">
                  <c:v>43586</c:v>
                </c:pt>
                <c:pt idx="101">
                  <c:v>43617</c:v>
                </c:pt>
                <c:pt idx="102">
                  <c:v>43647</c:v>
                </c:pt>
                <c:pt idx="103">
                  <c:v>43678</c:v>
                </c:pt>
                <c:pt idx="104">
                  <c:v>43709</c:v>
                </c:pt>
                <c:pt idx="105">
                  <c:v>43739</c:v>
                </c:pt>
                <c:pt idx="106">
                  <c:v>43770</c:v>
                </c:pt>
                <c:pt idx="107">
                  <c:v>43800</c:v>
                </c:pt>
                <c:pt idx="108">
                  <c:v>43831</c:v>
                </c:pt>
                <c:pt idx="109">
                  <c:v>43862</c:v>
                </c:pt>
                <c:pt idx="110">
                  <c:v>43891</c:v>
                </c:pt>
                <c:pt idx="111">
                  <c:v>43922</c:v>
                </c:pt>
                <c:pt idx="112">
                  <c:v>43952</c:v>
                </c:pt>
                <c:pt idx="113">
                  <c:v>43983</c:v>
                </c:pt>
                <c:pt idx="114">
                  <c:v>44013</c:v>
                </c:pt>
                <c:pt idx="115">
                  <c:v>44044</c:v>
                </c:pt>
                <c:pt idx="116">
                  <c:v>44075</c:v>
                </c:pt>
                <c:pt idx="117">
                  <c:v>44105</c:v>
                </c:pt>
                <c:pt idx="118">
                  <c:v>44136</c:v>
                </c:pt>
                <c:pt idx="119">
                  <c:v>44166</c:v>
                </c:pt>
                <c:pt idx="120">
                  <c:v>44197</c:v>
                </c:pt>
                <c:pt idx="121">
                  <c:v>44228</c:v>
                </c:pt>
                <c:pt idx="122">
                  <c:v>44256</c:v>
                </c:pt>
                <c:pt idx="123">
                  <c:v>44287</c:v>
                </c:pt>
                <c:pt idx="124">
                  <c:v>44317</c:v>
                </c:pt>
                <c:pt idx="125">
                  <c:v>44348</c:v>
                </c:pt>
                <c:pt idx="126">
                  <c:v>44378</c:v>
                </c:pt>
                <c:pt idx="127">
                  <c:v>44409</c:v>
                </c:pt>
                <c:pt idx="128">
                  <c:v>44440</c:v>
                </c:pt>
                <c:pt idx="129">
                  <c:v>44470</c:v>
                </c:pt>
                <c:pt idx="130">
                  <c:v>44501</c:v>
                </c:pt>
                <c:pt idx="131">
                  <c:v>44531</c:v>
                </c:pt>
                <c:pt idx="132">
                  <c:v>44562</c:v>
                </c:pt>
                <c:pt idx="133">
                  <c:v>44593</c:v>
                </c:pt>
                <c:pt idx="134">
                  <c:v>44621</c:v>
                </c:pt>
                <c:pt idx="135">
                  <c:v>44652</c:v>
                </c:pt>
                <c:pt idx="136">
                  <c:v>44682</c:v>
                </c:pt>
                <c:pt idx="137">
                  <c:v>44713</c:v>
                </c:pt>
                <c:pt idx="138">
                  <c:v>44743</c:v>
                </c:pt>
                <c:pt idx="139">
                  <c:v>44774</c:v>
                </c:pt>
                <c:pt idx="140">
                  <c:v>44805</c:v>
                </c:pt>
                <c:pt idx="141">
                  <c:v>44835</c:v>
                </c:pt>
                <c:pt idx="142">
                  <c:v>44866</c:v>
                </c:pt>
                <c:pt idx="143">
                  <c:v>44896</c:v>
                </c:pt>
                <c:pt idx="144">
                  <c:v>44927</c:v>
                </c:pt>
              </c:numCache>
            </c:numRef>
          </c:cat>
          <c:val>
            <c:numRef>
              <c:f>'Gráfico 17'!$B$4:$B$148</c:f>
              <c:numCache>
                <c:formatCode>0%</c:formatCode>
                <c:ptCount val="145"/>
                <c:pt idx="0">
                  <c:v>0.23809677796249873</c:v>
                </c:pt>
                <c:pt idx="1">
                  <c:v>0.23762581634981442</c:v>
                </c:pt>
                <c:pt idx="2">
                  <c:v>0.23808939790480502</c:v>
                </c:pt>
                <c:pt idx="3">
                  <c:v>0.23820429829573289</c:v>
                </c:pt>
                <c:pt idx="4">
                  <c:v>0.23760305636963627</c:v>
                </c:pt>
                <c:pt idx="5">
                  <c:v>0.24022348285936568</c:v>
                </c:pt>
                <c:pt idx="6">
                  <c:v>0.24314359130568683</c:v>
                </c:pt>
                <c:pt idx="7">
                  <c:v>0.24190043510427739</c:v>
                </c:pt>
                <c:pt idx="8">
                  <c:v>0.22577804868614504</c:v>
                </c:pt>
                <c:pt idx="9">
                  <c:v>0.22697316534340786</c:v>
                </c:pt>
                <c:pt idx="10">
                  <c:v>0.22721521951894144</c:v>
                </c:pt>
                <c:pt idx="11">
                  <c:v>0.22581897024915101</c:v>
                </c:pt>
                <c:pt idx="12">
                  <c:v>0.22655211163578814</c:v>
                </c:pt>
                <c:pt idx="13">
                  <c:v>0.22718428674984814</c:v>
                </c:pt>
                <c:pt idx="14">
                  <c:v>0.22723413916869159</c:v>
                </c:pt>
                <c:pt idx="15">
                  <c:v>0.22731294796490176</c:v>
                </c:pt>
                <c:pt idx="16">
                  <c:v>0.22695777571395437</c:v>
                </c:pt>
                <c:pt idx="17">
                  <c:v>0.22460119958170904</c:v>
                </c:pt>
                <c:pt idx="18">
                  <c:v>0.22218010482781841</c:v>
                </c:pt>
                <c:pt idx="19">
                  <c:v>0.22154865477225333</c:v>
                </c:pt>
                <c:pt idx="20">
                  <c:v>0.22064233895570104</c:v>
                </c:pt>
                <c:pt idx="21">
                  <c:v>0.2193451930147271</c:v>
                </c:pt>
                <c:pt idx="22">
                  <c:v>0.21843595667569235</c:v>
                </c:pt>
                <c:pt idx="23">
                  <c:v>0.22270880874072568</c:v>
                </c:pt>
                <c:pt idx="24">
                  <c:v>0.22373584285681569</c:v>
                </c:pt>
                <c:pt idx="25">
                  <c:v>0.22201130826115323</c:v>
                </c:pt>
                <c:pt idx="26">
                  <c:v>0.21972547358722691</c:v>
                </c:pt>
                <c:pt idx="27">
                  <c:v>0.21857918641296223</c:v>
                </c:pt>
                <c:pt idx="28">
                  <c:v>0.21903322083389121</c:v>
                </c:pt>
                <c:pt idx="29">
                  <c:v>0.2193911469734211</c:v>
                </c:pt>
                <c:pt idx="30">
                  <c:v>0.21931344912311859</c:v>
                </c:pt>
                <c:pt idx="31">
                  <c:v>0.21926603574609638</c:v>
                </c:pt>
                <c:pt idx="32">
                  <c:v>0.21842580856392524</c:v>
                </c:pt>
                <c:pt idx="33">
                  <c:v>0.21835105721890322</c:v>
                </c:pt>
                <c:pt idx="34">
                  <c:v>0.22476010999083754</c:v>
                </c:pt>
                <c:pt idx="35">
                  <c:v>0.22113044099702436</c:v>
                </c:pt>
                <c:pt idx="36">
                  <c:v>0.22070855147011473</c:v>
                </c:pt>
                <c:pt idx="37">
                  <c:v>0.22038096717937222</c:v>
                </c:pt>
                <c:pt idx="38">
                  <c:v>0.22119700758363292</c:v>
                </c:pt>
                <c:pt idx="39">
                  <c:v>0.22127179022035678</c:v>
                </c:pt>
                <c:pt idx="40">
                  <c:v>0.21927978309856602</c:v>
                </c:pt>
                <c:pt idx="41">
                  <c:v>0.21870259379305745</c:v>
                </c:pt>
                <c:pt idx="42">
                  <c:v>0.21802963319192761</c:v>
                </c:pt>
                <c:pt idx="43">
                  <c:v>0.21877391040178071</c:v>
                </c:pt>
                <c:pt idx="44">
                  <c:v>0.21792830762657439</c:v>
                </c:pt>
                <c:pt idx="45">
                  <c:v>0.21765951452379509</c:v>
                </c:pt>
                <c:pt idx="46">
                  <c:v>0.21242854968833419</c:v>
                </c:pt>
                <c:pt idx="47">
                  <c:v>0.21136599544545862</c:v>
                </c:pt>
                <c:pt idx="48">
                  <c:v>0.21070677002057447</c:v>
                </c:pt>
                <c:pt idx="49">
                  <c:v>0.21111492568849685</c:v>
                </c:pt>
                <c:pt idx="50">
                  <c:v>0.21037945717599216</c:v>
                </c:pt>
                <c:pt idx="51">
                  <c:v>0.21068158113437421</c:v>
                </c:pt>
                <c:pt idx="52">
                  <c:v>0.21148009669937179</c:v>
                </c:pt>
                <c:pt idx="53">
                  <c:v>0.21128868617020144</c:v>
                </c:pt>
                <c:pt idx="54">
                  <c:v>0.21129744176680337</c:v>
                </c:pt>
                <c:pt idx="55">
                  <c:v>0.20995021659844473</c:v>
                </c:pt>
                <c:pt idx="56">
                  <c:v>0.21033463165678196</c:v>
                </c:pt>
                <c:pt idx="57">
                  <c:v>0.20941697479725077</c:v>
                </c:pt>
                <c:pt idx="58">
                  <c:v>0.20716232514711716</c:v>
                </c:pt>
                <c:pt idx="59">
                  <c:v>0.20833022677107066</c:v>
                </c:pt>
                <c:pt idx="60">
                  <c:v>0.21070354996892454</c:v>
                </c:pt>
                <c:pt idx="61">
                  <c:v>0.20955703088908414</c:v>
                </c:pt>
                <c:pt idx="62">
                  <c:v>0.20926457951471442</c:v>
                </c:pt>
                <c:pt idx="63">
                  <c:v>0.20880753769083443</c:v>
                </c:pt>
                <c:pt idx="64">
                  <c:v>0.20787695034180997</c:v>
                </c:pt>
                <c:pt idx="65">
                  <c:v>0.20720984111825042</c:v>
                </c:pt>
                <c:pt idx="66">
                  <c:v>0.20712443906927241</c:v>
                </c:pt>
                <c:pt idx="67">
                  <c:v>0.205478565398313</c:v>
                </c:pt>
                <c:pt idx="68">
                  <c:v>0.20436844956989178</c:v>
                </c:pt>
                <c:pt idx="69">
                  <c:v>0.21102781165332851</c:v>
                </c:pt>
                <c:pt idx="70">
                  <c:v>0.21128975222051152</c:v>
                </c:pt>
                <c:pt idx="71">
                  <c:v>0.20990850177894446</c:v>
                </c:pt>
                <c:pt idx="72">
                  <c:v>0.20824209450293873</c:v>
                </c:pt>
                <c:pt idx="73">
                  <c:v>0.20825346560328589</c:v>
                </c:pt>
                <c:pt idx="74">
                  <c:v>0.20791837531273277</c:v>
                </c:pt>
                <c:pt idx="75">
                  <c:v>0.20838503101044573</c:v>
                </c:pt>
                <c:pt idx="76">
                  <c:v>0.20770361464821796</c:v>
                </c:pt>
                <c:pt idx="77">
                  <c:v>0.20773567543137539</c:v>
                </c:pt>
                <c:pt idx="78">
                  <c:v>0.20698393503498363</c:v>
                </c:pt>
                <c:pt idx="79">
                  <c:v>0.20900083301187017</c:v>
                </c:pt>
                <c:pt idx="80">
                  <c:v>0.20993678053497519</c:v>
                </c:pt>
                <c:pt idx="81">
                  <c:v>0.20474510420010938</c:v>
                </c:pt>
                <c:pt idx="82">
                  <c:v>0.20757675248672147</c:v>
                </c:pt>
                <c:pt idx="83">
                  <c:v>0.21010668273054234</c:v>
                </c:pt>
                <c:pt idx="84">
                  <c:v>0.21170186784281897</c:v>
                </c:pt>
                <c:pt idx="85">
                  <c:v>0.21259098660216355</c:v>
                </c:pt>
                <c:pt idx="86">
                  <c:v>0.21232864624319475</c:v>
                </c:pt>
                <c:pt idx="87">
                  <c:v>0.21271043546683108</c:v>
                </c:pt>
                <c:pt idx="88">
                  <c:v>0.21487613465772978</c:v>
                </c:pt>
                <c:pt idx="89">
                  <c:v>0.21423757316874109</c:v>
                </c:pt>
                <c:pt idx="90">
                  <c:v>0.21549818215924568</c:v>
                </c:pt>
                <c:pt idx="91">
                  <c:v>0.21491341985306758</c:v>
                </c:pt>
                <c:pt idx="92">
                  <c:v>0.21501992656501986</c:v>
                </c:pt>
                <c:pt idx="93">
                  <c:v>0.21537952857744189</c:v>
                </c:pt>
                <c:pt idx="94">
                  <c:v>0.21427645196697337</c:v>
                </c:pt>
                <c:pt idx="95">
                  <c:v>0.21258841109605223</c:v>
                </c:pt>
                <c:pt idx="96">
                  <c:v>0.21247665444709976</c:v>
                </c:pt>
                <c:pt idx="97">
                  <c:v>0.21260619779933743</c:v>
                </c:pt>
                <c:pt idx="98">
                  <c:v>0.21319585381587955</c:v>
                </c:pt>
                <c:pt idx="99">
                  <c:v>0.21319782731828862</c:v>
                </c:pt>
                <c:pt idx="100">
                  <c:v>0.21190213378562572</c:v>
                </c:pt>
                <c:pt idx="101">
                  <c:v>0.21201918691994379</c:v>
                </c:pt>
                <c:pt idx="102">
                  <c:v>0.21217894169104101</c:v>
                </c:pt>
                <c:pt idx="103">
                  <c:v>0.21161718150038575</c:v>
                </c:pt>
                <c:pt idx="104">
                  <c:v>0.21162934854423596</c:v>
                </c:pt>
                <c:pt idx="105">
                  <c:v>0.21088823380354443</c:v>
                </c:pt>
                <c:pt idx="106">
                  <c:v>0.21037575063303676</c:v>
                </c:pt>
                <c:pt idx="107">
                  <c:v>0.22135320649947998</c:v>
                </c:pt>
                <c:pt idx="108">
                  <c:v>0.22202147681177617</c:v>
                </c:pt>
                <c:pt idx="109">
                  <c:v>0.22086811098318482</c:v>
                </c:pt>
                <c:pt idx="110">
                  <c:v>0.2194054174845845</c:v>
                </c:pt>
                <c:pt idx="111">
                  <c:v>0.2148175999010962</c:v>
                </c:pt>
                <c:pt idx="112">
                  <c:v>0.2101627393011504</c:v>
                </c:pt>
                <c:pt idx="113">
                  <c:v>0.20547693055985453</c:v>
                </c:pt>
                <c:pt idx="114">
                  <c:v>0.20176167767344091</c:v>
                </c:pt>
                <c:pt idx="115">
                  <c:v>0.20208876051891098</c:v>
                </c:pt>
                <c:pt idx="116">
                  <c:v>0.20150674260109463</c:v>
                </c:pt>
                <c:pt idx="117">
                  <c:v>0.20348217657249715</c:v>
                </c:pt>
                <c:pt idx="118">
                  <c:v>0.20415121336072733</c:v>
                </c:pt>
                <c:pt idx="119">
                  <c:v>0.19292692336144737</c:v>
                </c:pt>
                <c:pt idx="120">
                  <c:v>0.192315889985784</c:v>
                </c:pt>
                <c:pt idx="121">
                  <c:v>0.19201359466483184</c:v>
                </c:pt>
                <c:pt idx="122">
                  <c:v>0.19279328149501737</c:v>
                </c:pt>
                <c:pt idx="123">
                  <c:v>0.1967233361611925</c:v>
                </c:pt>
                <c:pt idx="124">
                  <c:v>0.20181557576516948</c:v>
                </c:pt>
                <c:pt idx="125">
                  <c:v>0.20569333361485193</c:v>
                </c:pt>
                <c:pt idx="126">
                  <c:v>0.20967891971817393</c:v>
                </c:pt>
                <c:pt idx="127">
                  <c:v>0.21027756129404454</c:v>
                </c:pt>
                <c:pt idx="128">
                  <c:v>0.2113132371932934</c:v>
                </c:pt>
                <c:pt idx="129">
                  <c:v>0.21259915385999414</c:v>
                </c:pt>
                <c:pt idx="130">
                  <c:v>0.2134790364979586</c:v>
                </c:pt>
                <c:pt idx="131">
                  <c:v>0.217182701641638</c:v>
                </c:pt>
                <c:pt idx="132">
                  <c:v>0.22217780822543837</c:v>
                </c:pt>
                <c:pt idx="133">
                  <c:v>0.22495266783969339</c:v>
                </c:pt>
                <c:pt idx="134">
                  <c:v>0.22624583795784137</c:v>
                </c:pt>
                <c:pt idx="135">
                  <c:v>0.22792643215511427</c:v>
                </c:pt>
                <c:pt idx="136">
                  <c:v>0.2282752311650777</c:v>
                </c:pt>
                <c:pt idx="137">
                  <c:v>0.23517529558892727</c:v>
                </c:pt>
                <c:pt idx="138">
                  <c:v>0.23606431207964129</c:v>
                </c:pt>
                <c:pt idx="139">
                  <c:v>0.23650983421863825</c:v>
                </c:pt>
                <c:pt idx="140">
                  <c:v>0.23715014622261738</c:v>
                </c:pt>
                <c:pt idx="141">
                  <c:v>0.23736053936987897</c:v>
                </c:pt>
                <c:pt idx="142">
                  <c:v>0.23587217819980863</c:v>
                </c:pt>
                <c:pt idx="143">
                  <c:v>0.23507377271434809</c:v>
                </c:pt>
                <c:pt idx="144">
                  <c:v>0.23511387711835266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7D2-D54B-8127-56208B00959C}"/>
            </c:ext>
          </c:extLst>
        </c:ser>
        <c:ser>
          <c:idx val="1"/>
          <c:order val="1"/>
          <c:tx>
            <c:strRef>
              <c:f>'Gráfico 17'!$C$3</c:f>
              <c:strCache>
                <c:ptCount val="1"/>
                <c:pt idx="0">
                  <c:v>Receita primária sem atipicidades</c:v>
                </c:pt>
              </c:strCache>
            </c:strRef>
          </c:tx>
          <c:spPr>
            <a:ln w="19050" cap="rnd">
              <a:solidFill>
                <a:srgbClr val="005D89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3284100647303263E-2"/>
                  <c:y val="7.997572676582054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jan/11:</a:t>
                    </a:r>
                  </a:p>
                  <a:p>
                    <a:r>
                      <a:rPr lang="en-US"/>
                      <a:t>21,7%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7D2-D54B-8127-56208B00959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0"/>
              <c:layout>
                <c:manualLayout>
                  <c:x val="-9.1978640609251969E-2"/>
                  <c:y val="9.451676799596972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jan/21:</a:t>
                    </a:r>
                  </a:p>
                  <a:p>
                    <a:r>
                      <a:rPr lang="en-US"/>
                      <a:t>19,5%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7D2-D54B-8127-56208B00959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7"/>
              <c:layout>
                <c:manualLayout>
                  <c:x val="-0.11336902214628745"/>
                  <c:y val="0.1963040566070139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ago/21:</a:t>
                    </a:r>
                  </a:p>
                  <a:p>
                    <a:r>
                      <a:rPr lang="en-US"/>
                      <a:t>20,0%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7D2-D54B-8127-56208B00959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2"/>
              <c:layout>
                <c:manualLayout>
                  <c:x val="-5.1336915688884814E-2"/>
                  <c:y val="0.1853982756844021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jan/22:</a:t>
                    </a:r>
                  </a:p>
                  <a:p>
                    <a:r>
                      <a:rPr lang="en-US"/>
                      <a:t>21,3%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7D2-D54B-8127-56208B00959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4"/>
              <c:layout>
                <c:manualLayout>
                  <c:x val="-2.139038153703534E-2"/>
                  <c:y val="8.72462473808951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jan/23:</a:t>
                    </a:r>
                  </a:p>
                  <a:p>
                    <a:r>
                      <a:rPr lang="en-US"/>
                      <a:t>22,9%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07D2-D54B-8127-56208B00959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>
                          <a:lumMod val="8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'Gráfico 17'!$A$4:$A$148</c:f>
              <c:numCache>
                <c:formatCode>mmm\-yy</c:formatCode>
                <c:ptCount val="145"/>
                <c:pt idx="0">
                  <c:v>40544</c:v>
                </c:pt>
                <c:pt idx="1">
                  <c:v>40575</c:v>
                </c:pt>
                <c:pt idx="2">
                  <c:v>40603</c:v>
                </c:pt>
                <c:pt idx="3">
                  <c:v>40634</c:v>
                </c:pt>
                <c:pt idx="4">
                  <c:v>40664</c:v>
                </c:pt>
                <c:pt idx="5">
                  <c:v>40695</c:v>
                </c:pt>
                <c:pt idx="6">
                  <c:v>40725</c:v>
                </c:pt>
                <c:pt idx="7">
                  <c:v>40756</c:v>
                </c:pt>
                <c:pt idx="8">
                  <c:v>40787</c:v>
                </c:pt>
                <c:pt idx="9">
                  <c:v>40817</c:v>
                </c:pt>
                <c:pt idx="10">
                  <c:v>40848</c:v>
                </c:pt>
                <c:pt idx="11">
                  <c:v>40878</c:v>
                </c:pt>
                <c:pt idx="12">
                  <c:v>40909</c:v>
                </c:pt>
                <c:pt idx="13">
                  <c:v>40940</c:v>
                </c:pt>
                <c:pt idx="14">
                  <c:v>40969</c:v>
                </c:pt>
                <c:pt idx="15">
                  <c:v>41000</c:v>
                </c:pt>
                <c:pt idx="16">
                  <c:v>41030</c:v>
                </c:pt>
                <c:pt idx="17">
                  <c:v>41061</c:v>
                </c:pt>
                <c:pt idx="18">
                  <c:v>41091</c:v>
                </c:pt>
                <c:pt idx="19">
                  <c:v>41122</c:v>
                </c:pt>
                <c:pt idx="20">
                  <c:v>41153</c:v>
                </c:pt>
                <c:pt idx="21">
                  <c:v>41183</c:v>
                </c:pt>
                <c:pt idx="22">
                  <c:v>41214</c:v>
                </c:pt>
                <c:pt idx="23">
                  <c:v>41244</c:v>
                </c:pt>
                <c:pt idx="24">
                  <c:v>41275</c:v>
                </c:pt>
                <c:pt idx="25">
                  <c:v>41306</c:v>
                </c:pt>
                <c:pt idx="26">
                  <c:v>41334</c:v>
                </c:pt>
                <c:pt idx="27">
                  <c:v>41365</c:v>
                </c:pt>
                <c:pt idx="28">
                  <c:v>41395</c:v>
                </c:pt>
                <c:pt idx="29">
                  <c:v>41426</c:v>
                </c:pt>
                <c:pt idx="30">
                  <c:v>41456</c:v>
                </c:pt>
                <c:pt idx="31">
                  <c:v>41487</c:v>
                </c:pt>
                <c:pt idx="32">
                  <c:v>41518</c:v>
                </c:pt>
                <c:pt idx="33">
                  <c:v>41548</c:v>
                </c:pt>
                <c:pt idx="34">
                  <c:v>41579</c:v>
                </c:pt>
                <c:pt idx="35">
                  <c:v>41609</c:v>
                </c:pt>
                <c:pt idx="36">
                  <c:v>41640</c:v>
                </c:pt>
                <c:pt idx="37">
                  <c:v>41671</c:v>
                </c:pt>
                <c:pt idx="38">
                  <c:v>41699</c:v>
                </c:pt>
                <c:pt idx="39">
                  <c:v>41730</c:v>
                </c:pt>
                <c:pt idx="40">
                  <c:v>41760</c:v>
                </c:pt>
                <c:pt idx="41">
                  <c:v>41791</c:v>
                </c:pt>
                <c:pt idx="42">
                  <c:v>41821</c:v>
                </c:pt>
                <c:pt idx="43">
                  <c:v>41852</c:v>
                </c:pt>
                <c:pt idx="44">
                  <c:v>41883</c:v>
                </c:pt>
                <c:pt idx="45">
                  <c:v>41913</c:v>
                </c:pt>
                <c:pt idx="46">
                  <c:v>41944</c:v>
                </c:pt>
                <c:pt idx="47">
                  <c:v>41974</c:v>
                </c:pt>
                <c:pt idx="48">
                  <c:v>42005</c:v>
                </c:pt>
                <c:pt idx="49">
                  <c:v>42036</c:v>
                </c:pt>
                <c:pt idx="50">
                  <c:v>42064</c:v>
                </c:pt>
                <c:pt idx="51">
                  <c:v>42095</c:v>
                </c:pt>
                <c:pt idx="52">
                  <c:v>42125</c:v>
                </c:pt>
                <c:pt idx="53">
                  <c:v>42156</c:v>
                </c:pt>
                <c:pt idx="54">
                  <c:v>42186</c:v>
                </c:pt>
                <c:pt idx="55">
                  <c:v>42217</c:v>
                </c:pt>
                <c:pt idx="56">
                  <c:v>42248</c:v>
                </c:pt>
                <c:pt idx="57">
                  <c:v>42278</c:v>
                </c:pt>
                <c:pt idx="58">
                  <c:v>42309</c:v>
                </c:pt>
                <c:pt idx="59">
                  <c:v>42339</c:v>
                </c:pt>
                <c:pt idx="60">
                  <c:v>42370</c:v>
                </c:pt>
                <c:pt idx="61">
                  <c:v>42401</c:v>
                </c:pt>
                <c:pt idx="62">
                  <c:v>42430</c:v>
                </c:pt>
                <c:pt idx="63">
                  <c:v>42461</c:v>
                </c:pt>
                <c:pt idx="64">
                  <c:v>42491</c:v>
                </c:pt>
                <c:pt idx="65">
                  <c:v>42522</c:v>
                </c:pt>
                <c:pt idx="66">
                  <c:v>42552</c:v>
                </c:pt>
                <c:pt idx="67">
                  <c:v>42583</c:v>
                </c:pt>
                <c:pt idx="68">
                  <c:v>42614</c:v>
                </c:pt>
                <c:pt idx="69">
                  <c:v>42644</c:v>
                </c:pt>
                <c:pt idx="70">
                  <c:v>42675</c:v>
                </c:pt>
                <c:pt idx="71">
                  <c:v>42705</c:v>
                </c:pt>
                <c:pt idx="72">
                  <c:v>42736</c:v>
                </c:pt>
                <c:pt idx="73">
                  <c:v>42767</c:v>
                </c:pt>
                <c:pt idx="74">
                  <c:v>42795</c:v>
                </c:pt>
                <c:pt idx="75">
                  <c:v>42826</c:v>
                </c:pt>
                <c:pt idx="76">
                  <c:v>42856</c:v>
                </c:pt>
                <c:pt idx="77">
                  <c:v>42887</c:v>
                </c:pt>
                <c:pt idx="78">
                  <c:v>42917</c:v>
                </c:pt>
                <c:pt idx="79">
                  <c:v>42948</c:v>
                </c:pt>
                <c:pt idx="80">
                  <c:v>42979</c:v>
                </c:pt>
                <c:pt idx="81">
                  <c:v>43009</c:v>
                </c:pt>
                <c:pt idx="82">
                  <c:v>43040</c:v>
                </c:pt>
                <c:pt idx="83">
                  <c:v>43070</c:v>
                </c:pt>
                <c:pt idx="84">
                  <c:v>43101</c:v>
                </c:pt>
                <c:pt idx="85">
                  <c:v>43132</c:v>
                </c:pt>
                <c:pt idx="86">
                  <c:v>43160</c:v>
                </c:pt>
                <c:pt idx="87">
                  <c:v>43191</c:v>
                </c:pt>
                <c:pt idx="88">
                  <c:v>43221</c:v>
                </c:pt>
                <c:pt idx="89">
                  <c:v>43252</c:v>
                </c:pt>
                <c:pt idx="90">
                  <c:v>43282</c:v>
                </c:pt>
                <c:pt idx="91">
                  <c:v>43313</c:v>
                </c:pt>
                <c:pt idx="92">
                  <c:v>43344</c:v>
                </c:pt>
                <c:pt idx="93">
                  <c:v>43374</c:v>
                </c:pt>
                <c:pt idx="94">
                  <c:v>43405</c:v>
                </c:pt>
                <c:pt idx="95">
                  <c:v>43435</c:v>
                </c:pt>
                <c:pt idx="96">
                  <c:v>43466</c:v>
                </c:pt>
                <c:pt idx="97">
                  <c:v>43497</c:v>
                </c:pt>
                <c:pt idx="98">
                  <c:v>43525</c:v>
                </c:pt>
                <c:pt idx="99">
                  <c:v>43556</c:v>
                </c:pt>
                <c:pt idx="100">
                  <c:v>43586</c:v>
                </c:pt>
                <c:pt idx="101">
                  <c:v>43617</c:v>
                </c:pt>
                <c:pt idx="102">
                  <c:v>43647</c:v>
                </c:pt>
                <c:pt idx="103">
                  <c:v>43678</c:v>
                </c:pt>
                <c:pt idx="104">
                  <c:v>43709</c:v>
                </c:pt>
                <c:pt idx="105">
                  <c:v>43739</c:v>
                </c:pt>
                <c:pt idx="106">
                  <c:v>43770</c:v>
                </c:pt>
                <c:pt idx="107">
                  <c:v>43800</c:v>
                </c:pt>
                <c:pt idx="108">
                  <c:v>43831</c:v>
                </c:pt>
                <c:pt idx="109">
                  <c:v>43862</c:v>
                </c:pt>
                <c:pt idx="110">
                  <c:v>43891</c:v>
                </c:pt>
                <c:pt idx="111">
                  <c:v>43922</c:v>
                </c:pt>
                <c:pt idx="112">
                  <c:v>43952</c:v>
                </c:pt>
                <c:pt idx="113">
                  <c:v>43983</c:v>
                </c:pt>
                <c:pt idx="114">
                  <c:v>44013</c:v>
                </c:pt>
                <c:pt idx="115">
                  <c:v>44044</c:v>
                </c:pt>
                <c:pt idx="116">
                  <c:v>44075</c:v>
                </c:pt>
                <c:pt idx="117">
                  <c:v>44105</c:v>
                </c:pt>
                <c:pt idx="118">
                  <c:v>44136</c:v>
                </c:pt>
                <c:pt idx="119">
                  <c:v>44166</c:v>
                </c:pt>
                <c:pt idx="120">
                  <c:v>44197</c:v>
                </c:pt>
                <c:pt idx="121">
                  <c:v>44228</c:v>
                </c:pt>
                <c:pt idx="122">
                  <c:v>44256</c:v>
                </c:pt>
                <c:pt idx="123">
                  <c:v>44287</c:v>
                </c:pt>
                <c:pt idx="124">
                  <c:v>44317</c:v>
                </c:pt>
                <c:pt idx="125">
                  <c:v>44348</c:v>
                </c:pt>
                <c:pt idx="126">
                  <c:v>44378</c:v>
                </c:pt>
                <c:pt idx="127">
                  <c:v>44409</c:v>
                </c:pt>
                <c:pt idx="128">
                  <c:v>44440</c:v>
                </c:pt>
                <c:pt idx="129">
                  <c:v>44470</c:v>
                </c:pt>
                <c:pt idx="130">
                  <c:v>44501</c:v>
                </c:pt>
                <c:pt idx="131">
                  <c:v>44531</c:v>
                </c:pt>
                <c:pt idx="132">
                  <c:v>44562</c:v>
                </c:pt>
                <c:pt idx="133">
                  <c:v>44593</c:v>
                </c:pt>
                <c:pt idx="134">
                  <c:v>44621</c:v>
                </c:pt>
                <c:pt idx="135">
                  <c:v>44652</c:v>
                </c:pt>
                <c:pt idx="136">
                  <c:v>44682</c:v>
                </c:pt>
                <c:pt idx="137">
                  <c:v>44713</c:v>
                </c:pt>
                <c:pt idx="138">
                  <c:v>44743</c:v>
                </c:pt>
                <c:pt idx="139">
                  <c:v>44774</c:v>
                </c:pt>
                <c:pt idx="140">
                  <c:v>44805</c:v>
                </c:pt>
                <c:pt idx="141">
                  <c:v>44835</c:v>
                </c:pt>
                <c:pt idx="142">
                  <c:v>44866</c:v>
                </c:pt>
                <c:pt idx="143">
                  <c:v>44896</c:v>
                </c:pt>
                <c:pt idx="144">
                  <c:v>44927</c:v>
                </c:pt>
              </c:numCache>
            </c:numRef>
          </c:cat>
          <c:val>
            <c:numRef>
              <c:f>'Gráfico 17'!$C$4:$C$148</c:f>
              <c:numCache>
                <c:formatCode>0%</c:formatCode>
                <c:ptCount val="145"/>
                <c:pt idx="0">
                  <c:v>0.21682811293914767</c:v>
                </c:pt>
                <c:pt idx="1">
                  <c:v>0.21662548656041822</c:v>
                </c:pt>
                <c:pt idx="2">
                  <c:v>0.21728361343216779</c:v>
                </c:pt>
                <c:pt idx="3">
                  <c:v>0.21759806262238618</c:v>
                </c:pt>
                <c:pt idx="4">
                  <c:v>0.21696138807544096</c:v>
                </c:pt>
                <c:pt idx="5">
                  <c:v>0.21834191927981078</c:v>
                </c:pt>
                <c:pt idx="6">
                  <c:v>0.22108241483956315</c:v>
                </c:pt>
                <c:pt idx="7">
                  <c:v>0.21976394391067561</c:v>
                </c:pt>
                <c:pt idx="8">
                  <c:v>0.22099565845684963</c:v>
                </c:pt>
                <c:pt idx="9">
                  <c:v>0.22202914281232983</c:v>
                </c:pt>
                <c:pt idx="10">
                  <c:v>0.22210587867546883</c:v>
                </c:pt>
                <c:pt idx="11">
                  <c:v>0.22001989778856829</c:v>
                </c:pt>
                <c:pt idx="12">
                  <c:v>0.22056773233659685</c:v>
                </c:pt>
                <c:pt idx="13">
                  <c:v>0.22102245683177932</c:v>
                </c:pt>
                <c:pt idx="14">
                  <c:v>0.22094166701358883</c:v>
                </c:pt>
                <c:pt idx="15">
                  <c:v>0.22089631419590605</c:v>
                </c:pt>
                <c:pt idx="16">
                  <c:v>0.22070393283270431</c:v>
                </c:pt>
                <c:pt idx="17">
                  <c:v>0.21960263557426338</c:v>
                </c:pt>
                <c:pt idx="18">
                  <c:v>0.21735990768695379</c:v>
                </c:pt>
                <c:pt idx="19">
                  <c:v>0.21584660266975772</c:v>
                </c:pt>
                <c:pt idx="20">
                  <c:v>0.21447744145301723</c:v>
                </c:pt>
                <c:pt idx="21">
                  <c:v>0.21307984213551312</c:v>
                </c:pt>
                <c:pt idx="22">
                  <c:v>0.21221850132668213</c:v>
                </c:pt>
                <c:pt idx="23">
                  <c:v>0.21403248091782778</c:v>
                </c:pt>
                <c:pt idx="24">
                  <c:v>0.21524921188370258</c:v>
                </c:pt>
                <c:pt idx="25">
                  <c:v>0.21365605134606194</c:v>
                </c:pt>
                <c:pt idx="26">
                  <c:v>0.21138017679642399</c:v>
                </c:pt>
                <c:pt idx="27">
                  <c:v>0.21039347437791611</c:v>
                </c:pt>
                <c:pt idx="28">
                  <c:v>0.21070046067193926</c:v>
                </c:pt>
                <c:pt idx="29">
                  <c:v>0.21063489501478636</c:v>
                </c:pt>
                <c:pt idx="30">
                  <c:v>0.21009969939210854</c:v>
                </c:pt>
                <c:pt idx="31">
                  <c:v>0.21018440064997937</c:v>
                </c:pt>
                <c:pt idx="32">
                  <c:v>0.20985570415882476</c:v>
                </c:pt>
                <c:pt idx="33">
                  <c:v>0.21009725933929019</c:v>
                </c:pt>
                <c:pt idx="34">
                  <c:v>0.21362111452214264</c:v>
                </c:pt>
                <c:pt idx="35">
                  <c:v>0.21284273328880088</c:v>
                </c:pt>
                <c:pt idx="36">
                  <c:v>0.21245672394251197</c:v>
                </c:pt>
                <c:pt idx="37">
                  <c:v>0.21222056032259035</c:v>
                </c:pt>
                <c:pt idx="38">
                  <c:v>0.21320851267636903</c:v>
                </c:pt>
                <c:pt idx="39">
                  <c:v>0.21332165532698383</c:v>
                </c:pt>
                <c:pt idx="40">
                  <c:v>0.21158749696427909</c:v>
                </c:pt>
                <c:pt idx="41">
                  <c:v>0.21140631860619274</c:v>
                </c:pt>
                <c:pt idx="42">
                  <c:v>0.21061750973834142</c:v>
                </c:pt>
                <c:pt idx="43">
                  <c:v>0.21098665971313396</c:v>
                </c:pt>
                <c:pt idx="44">
                  <c:v>0.2097733215935835</c:v>
                </c:pt>
                <c:pt idx="45">
                  <c:v>0.20904580114430912</c:v>
                </c:pt>
                <c:pt idx="46">
                  <c:v>0.2058027721223378</c:v>
                </c:pt>
                <c:pt idx="47">
                  <c:v>0.20352375968744438</c:v>
                </c:pt>
                <c:pt idx="48">
                  <c:v>0.20285688292143372</c:v>
                </c:pt>
                <c:pt idx="49">
                  <c:v>0.2024530784660791</c:v>
                </c:pt>
                <c:pt idx="50">
                  <c:v>0.20169732004826604</c:v>
                </c:pt>
                <c:pt idx="51">
                  <c:v>0.20185146229579776</c:v>
                </c:pt>
                <c:pt idx="52">
                  <c:v>0.20187657794785438</c:v>
                </c:pt>
                <c:pt idx="53">
                  <c:v>0.20178577419137056</c:v>
                </c:pt>
                <c:pt idx="54">
                  <c:v>0.20135648107836268</c:v>
                </c:pt>
                <c:pt idx="55">
                  <c:v>0.20032627392206737</c:v>
                </c:pt>
                <c:pt idx="56">
                  <c:v>0.20081910323093166</c:v>
                </c:pt>
                <c:pt idx="57">
                  <c:v>0.20033066688673828</c:v>
                </c:pt>
                <c:pt idx="58">
                  <c:v>0.19887020220513713</c:v>
                </c:pt>
                <c:pt idx="59">
                  <c:v>0.2008794861136742</c:v>
                </c:pt>
                <c:pt idx="60">
                  <c:v>0.20139518896504702</c:v>
                </c:pt>
                <c:pt idx="61">
                  <c:v>0.20104666499558413</c:v>
                </c:pt>
                <c:pt idx="62">
                  <c:v>0.20077945056225721</c:v>
                </c:pt>
                <c:pt idx="63">
                  <c:v>0.20025769356686102</c:v>
                </c:pt>
                <c:pt idx="64">
                  <c:v>0.20006544757785646</c:v>
                </c:pt>
                <c:pt idx="65">
                  <c:v>0.19854618744455624</c:v>
                </c:pt>
                <c:pt idx="66">
                  <c:v>0.19916976889267482</c:v>
                </c:pt>
                <c:pt idx="67">
                  <c:v>0.19832232245076656</c:v>
                </c:pt>
                <c:pt idx="68">
                  <c:v>0.19753673158694923</c:v>
                </c:pt>
                <c:pt idx="69">
                  <c:v>0.19697153745664381</c:v>
                </c:pt>
                <c:pt idx="70">
                  <c:v>0.19726729853699732</c:v>
                </c:pt>
                <c:pt idx="71">
                  <c:v>0.19631991730513301</c:v>
                </c:pt>
                <c:pt idx="72">
                  <c:v>0.19654241137457215</c:v>
                </c:pt>
                <c:pt idx="73">
                  <c:v>0.19661202153856663</c:v>
                </c:pt>
                <c:pt idx="74">
                  <c:v>0.19631928502090701</c:v>
                </c:pt>
                <c:pt idx="75">
                  <c:v>0.19680853532992765</c:v>
                </c:pt>
                <c:pt idx="76">
                  <c:v>0.196036324697793</c:v>
                </c:pt>
                <c:pt idx="77">
                  <c:v>0.19695242347248548</c:v>
                </c:pt>
                <c:pt idx="78">
                  <c:v>0.19660464730422769</c:v>
                </c:pt>
                <c:pt idx="79">
                  <c:v>0.19817021871304102</c:v>
                </c:pt>
                <c:pt idx="80">
                  <c:v>0.19885646591949624</c:v>
                </c:pt>
                <c:pt idx="81">
                  <c:v>0.20002424649227429</c:v>
                </c:pt>
                <c:pt idx="82">
                  <c:v>0.20036060159081048</c:v>
                </c:pt>
                <c:pt idx="83">
                  <c:v>0.20029451277589516</c:v>
                </c:pt>
                <c:pt idx="84">
                  <c:v>0.20102927754380287</c:v>
                </c:pt>
                <c:pt idx="85">
                  <c:v>0.20187909368388487</c:v>
                </c:pt>
                <c:pt idx="86">
                  <c:v>0.20167764470141047</c:v>
                </c:pt>
                <c:pt idx="87">
                  <c:v>0.20232743706701409</c:v>
                </c:pt>
                <c:pt idx="88">
                  <c:v>0.20412236774014655</c:v>
                </c:pt>
                <c:pt idx="89">
                  <c:v>0.20344015328290446</c:v>
                </c:pt>
                <c:pt idx="90">
                  <c:v>0.20475544470556717</c:v>
                </c:pt>
                <c:pt idx="91">
                  <c:v>0.20369214485267964</c:v>
                </c:pt>
                <c:pt idx="92">
                  <c:v>0.20380938323600081</c:v>
                </c:pt>
                <c:pt idx="93">
                  <c:v>0.20454601021895635</c:v>
                </c:pt>
                <c:pt idx="94">
                  <c:v>0.20486893352236621</c:v>
                </c:pt>
                <c:pt idx="95">
                  <c:v>0.20546181079686063</c:v>
                </c:pt>
                <c:pt idx="96">
                  <c:v>0.20621635686353013</c:v>
                </c:pt>
                <c:pt idx="97">
                  <c:v>0.20580621275030914</c:v>
                </c:pt>
                <c:pt idx="98">
                  <c:v>0.20640764137216322</c:v>
                </c:pt>
                <c:pt idx="99">
                  <c:v>0.20648837962055805</c:v>
                </c:pt>
                <c:pt idx="100">
                  <c:v>0.20541322061806749</c:v>
                </c:pt>
                <c:pt idx="101">
                  <c:v>0.20557067053947395</c:v>
                </c:pt>
                <c:pt idx="102">
                  <c:v>0.20507715519970865</c:v>
                </c:pt>
                <c:pt idx="103">
                  <c:v>0.20477799031730912</c:v>
                </c:pt>
                <c:pt idx="104">
                  <c:v>0.20466475438843787</c:v>
                </c:pt>
                <c:pt idx="105">
                  <c:v>0.20404609612917457</c:v>
                </c:pt>
                <c:pt idx="106">
                  <c:v>0.20380530036089323</c:v>
                </c:pt>
                <c:pt idx="107">
                  <c:v>0.20353917464041746</c:v>
                </c:pt>
                <c:pt idx="108">
                  <c:v>0.20395897325820894</c:v>
                </c:pt>
                <c:pt idx="109">
                  <c:v>0.20356588534224765</c:v>
                </c:pt>
                <c:pt idx="110">
                  <c:v>0.20215036853761204</c:v>
                </c:pt>
                <c:pt idx="111">
                  <c:v>0.20238053081408464</c:v>
                </c:pt>
                <c:pt idx="112">
                  <c:v>0.20246812689485799</c:v>
                </c:pt>
                <c:pt idx="113">
                  <c:v>0.20102409926160297</c:v>
                </c:pt>
                <c:pt idx="114">
                  <c:v>0.19848755183078209</c:v>
                </c:pt>
                <c:pt idx="115">
                  <c:v>0.19759476464983086</c:v>
                </c:pt>
                <c:pt idx="116">
                  <c:v>0.1968255044181752</c:v>
                </c:pt>
                <c:pt idx="117">
                  <c:v>0.19712239784138624</c:v>
                </c:pt>
                <c:pt idx="118">
                  <c:v>0.19670411200264132</c:v>
                </c:pt>
                <c:pt idx="119">
                  <c:v>0.19574694745928795</c:v>
                </c:pt>
                <c:pt idx="120">
                  <c:v>0.19531452303206798</c:v>
                </c:pt>
                <c:pt idx="121">
                  <c:v>0.19435349638679897</c:v>
                </c:pt>
                <c:pt idx="122">
                  <c:v>0.19471093588919444</c:v>
                </c:pt>
                <c:pt idx="123">
                  <c:v>0.19518179338020186</c:v>
                </c:pt>
                <c:pt idx="124">
                  <c:v>0.19487123795453884</c:v>
                </c:pt>
                <c:pt idx="125">
                  <c:v>0.19579901633150601</c:v>
                </c:pt>
                <c:pt idx="126">
                  <c:v>0.19863523985938067</c:v>
                </c:pt>
                <c:pt idx="127">
                  <c:v>0.1995429988192009</c:v>
                </c:pt>
                <c:pt idx="128">
                  <c:v>0.20088477603544952</c:v>
                </c:pt>
                <c:pt idx="129">
                  <c:v>0.20282232036181078</c:v>
                </c:pt>
                <c:pt idx="130">
                  <c:v>0.20496493010487302</c:v>
                </c:pt>
                <c:pt idx="131">
                  <c:v>0.20881348819824966</c:v>
                </c:pt>
                <c:pt idx="132">
                  <c:v>0.21268729014426158</c:v>
                </c:pt>
                <c:pt idx="133">
                  <c:v>0.21480552892255045</c:v>
                </c:pt>
                <c:pt idx="134">
                  <c:v>0.21629425941449162</c:v>
                </c:pt>
                <c:pt idx="135">
                  <c:v>0.2169643041140859</c:v>
                </c:pt>
                <c:pt idx="136">
                  <c:v>0.2184900882317114</c:v>
                </c:pt>
                <c:pt idx="137">
                  <c:v>0.22243038869698892</c:v>
                </c:pt>
                <c:pt idx="138">
                  <c:v>0.22407356657229413</c:v>
                </c:pt>
                <c:pt idx="139">
                  <c:v>0.22597353635025622</c:v>
                </c:pt>
                <c:pt idx="140">
                  <c:v>0.22736961579289586</c:v>
                </c:pt>
                <c:pt idx="141">
                  <c:v>0.22872785963751793</c:v>
                </c:pt>
                <c:pt idx="142">
                  <c:v>0.22789643520845237</c:v>
                </c:pt>
                <c:pt idx="143">
                  <c:v>0.22786674755447839</c:v>
                </c:pt>
                <c:pt idx="144">
                  <c:v>0.22925587377839507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07D2-D54B-8127-56208B0095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5258176"/>
        <c:axId val="625257784"/>
      </c:lineChart>
      <c:dateAx>
        <c:axId val="62525817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5257784"/>
        <c:crosses val="autoZero"/>
        <c:auto val="1"/>
        <c:lblOffset val="100"/>
        <c:baseTimeUnit val="months"/>
      </c:dateAx>
      <c:valAx>
        <c:axId val="6252577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5258176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8.7896007175525814E-2"/>
          <c:y val="0.88264950365815964"/>
          <c:w val="0.87074970821097375"/>
          <c:h val="5.69547968261601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lumMod val="100000"/>
      </a:srgbClr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4">
    <c:autoUpdate val="0"/>
  </c:externalData>
  <c:userShapes r:id="rId5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pt-BR" sz="1000" b="1" cap="all" baseline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EvoluçãO</a:t>
            </a:r>
            <a:r>
              <a:rPr lang="pt-BR" sz="1000" b="1" cap="all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em 12 meses da despesa primária total convencional e recorrente - % do PIB</a:t>
            </a:r>
          </a:p>
        </c:rich>
      </c:tx>
      <c:layout>
        <c:manualLayout>
          <c:xMode val="edge"/>
          <c:yMode val="edge"/>
          <c:x val="0.13894238073771256"/>
          <c:y val="4.01526823378054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5.2843759004983053E-2"/>
          <c:y val="0.14124529706040434"/>
          <c:w val="0.94230844619578757"/>
          <c:h val="0.59366462863096681"/>
        </c:manualLayout>
      </c:layout>
      <c:lineChart>
        <c:grouping val="standard"/>
        <c:varyColors val="0"/>
        <c:ser>
          <c:idx val="0"/>
          <c:order val="0"/>
          <c:tx>
            <c:strRef>
              <c:f>'Gráfico 18'!$B$3</c:f>
              <c:strCache>
                <c:ptCount val="1"/>
                <c:pt idx="0">
                  <c:v>Despesa primária</c:v>
                </c:pt>
              </c:strCache>
            </c:strRef>
          </c:tx>
          <c:spPr>
            <a:ln w="19050" cap="rnd">
              <a:solidFill>
                <a:srgbClr val="00ADF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8560911340590798E-3"/>
                  <c:y val="-7.63404664582833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jan/11:</a:t>
                    </a:r>
                  </a:p>
                  <a:p>
                    <a:r>
                      <a:rPr lang="en-US"/>
                      <a:t>18,3%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2F6-FC44-ADD8-06EC45013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9"/>
              <c:layout>
                <c:manualLayout>
                  <c:x val="-5.9778615154898788E-2"/>
                  <c:y val="-8.361098707335783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dez/15:</a:t>
                    </a:r>
                  </a:p>
                  <a:p>
                    <a:r>
                      <a:rPr lang="en-US"/>
                      <a:t>19,4%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2F6-FC44-ADD8-06EC45013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8"/>
              <c:layout>
                <c:manualLayout>
                  <c:x val="-4.2066432886780629E-2"/>
                  <c:y val="-6.90699458432086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set/16:</a:t>
                    </a:r>
                  </a:p>
                  <a:p>
                    <a:r>
                      <a:rPr lang="en-US"/>
                      <a:t>20,3%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2F6-FC44-ADD8-06EC45013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7"/>
              <c:layout>
                <c:manualLayout>
                  <c:x val="-8.1918842990046481E-2"/>
                  <c:y val="-7.27052061507459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dez/19:</a:t>
                    </a:r>
                  </a:p>
                  <a:p>
                    <a:r>
                      <a:rPr lang="en-US"/>
                      <a:t>19,5%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2F6-FC44-ADD8-06EC45013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8"/>
              <c:layout>
                <c:manualLayout>
                  <c:x val="-9.9631025258164641E-2"/>
                  <c:y val="-1.817630153768651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nov/20:</a:t>
                    </a:r>
                  </a:p>
                  <a:p>
                    <a:r>
                      <a:rPr lang="en-US"/>
                      <a:t>26,2%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2F6-FC44-ADD8-06EC45013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4"/>
              <c:layout>
                <c:manualLayout>
                  <c:x val="-3.3943440072534255E-2"/>
                  <c:y val="-0.1163283298411935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jan/23:</a:t>
                    </a:r>
                  </a:p>
                  <a:p>
                    <a:r>
                      <a:rPr lang="en-US"/>
                      <a:t>18,3%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2F6-FC44-ADD8-06EC45013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>
                          <a:lumMod val="8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'Gráfico 18'!$A$4:$A$148</c:f>
              <c:numCache>
                <c:formatCode>mmm\-yy</c:formatCode>
                <c:ptCount val="145"/>
                <c:pt idx="0">
                  <c:v>40544</c:v>
                </c:pt>
                <c:pt idx="1">
                  <c:v>40575</c:v>
                </c:pt>
                <c:pt idx="2">
                  <c:v>40603</c:v>
                </c:pt>
                <c:pt idx="3">
                  <c:v>40634</c:v>
                </c:pt>
                <c:pt idx="4">
                  <c:v>40664</c:v>
                </c:pt>
                <c:pt idx="5">
                  <c:v>40695</c:v>
                </c:pt>
                <c:pt idx="6">
                  <c:v>40725</c:v>
                </c:pt>
                <c:pt idx="7">
                  <c:v>40756</c:v>
                </c:pt>
                <c:pt idx="8">
                  <c:v>40787</c:v>
                </c:pt>
                <c:pt idx="9">
                  <c:v>40817</c:v>
                </c:pt>
                <c:pt idx="10">
                  <c:v>40848</c:v>
                </c:pt>
                <c:pt idx="11">
                  <c:v>40878</c:v>
                </c:pt>
                <c:pt idx="12">
                  <c:v>40909</c:v>
                </c:pt>
                <c:pt idx="13">
                  <c:v>40940</c:v>
                </c:pt>
                <c:pt idx="14">
                  <c:v>40969</c:v>
                </c:pt>
                <c:pt idx="15">
                  <c:v>41000</c:v>
                </c:pt>
                <c:pt idx="16">
                  <c:v>41030</c:v>
                </c:pt>
                <c:pt idx="17">
                  <c:v>41061</c:v>
                </c:pt>
                <c:pt idx="18">
                  <c:v>41091</c:v>
                </c:pt>
                <c:pt idx="19">
                  <c:v>41122</c:v>
                </c:pt>
                <c:pt idx="20">
                  <c:v>41153</c:v>
                </c:pt>
                <c:pt idx="21">
                  <c:v>41183</c:v>
                </c:pt>
                <c:pt idx="22">
                  <c:v>41214</c:v>
                </c:pt>
                <c:pt idx="23">
                  <c:v>41244</c:v>
                </c:pt>
                <c:pt idx="24">
                  <c:v>41275</c:v>
                </c:pt>
                <c:pt idx="25">
                  <c:v>41306</c:v>
                </c:pt>
                <c:pt idx="26">
                  <c:v>41334</c:v>
                </c:pt>
                <c:pt idx="27">
                  <c:v>41365</c:v>
                </c:pt>
                <c:pt idx="28">
                  <c:v>41395</c:v>
                </c:pt>
                <c:pt idx="29">
                  <c:v>41426</c:v>
                </c:pt>
                <c:pt idx="30">
                  <c:v>41456</c:v>
                </c:pt>
                <c:pt idx="31">
                  <c:v>41487</c:v>
                </c:pt>
                <c:pt idx="32">
                  <c:v>41518</c:v>
                </c:pt>
                <c:pt idx="33">
                  <c:v>41548</c:v>
                </c:pt>
                <c:pt idx="34">
                  <c:v>41579</c:v>
                </c:pt>
                <c:pt idx="35">
                  <c:v>41609</c:v>
                </c:pt>
                <c:pt idx="36">
                  <c:v>41640</c:v>
                </c:pt>
                <c:pt idx="37">
                  <c:v>41671</c:v>
                </c:pt>
                <c:pt idx="38">
                  <c:v>41699</c:v>
                </c:pt>
                <c:pt idx="39">
                  <c:v>41730</c:v>
                </c:pt>
                <c:pt idx="40">
                  <c:v>41760</c:v>
                </c:pt>
                <c:pt idx="41">
                  <c:v>41791</c:v>
                </c:pt>
                <c:pt idx="42">
                  <c:v>41821</c:v>
                </c:pt>
                <c:pt idx="43">
                  <c:v>41852</c:v>
                </c:pt>
                <c:pt idx="44">
                  <c:v>41883</c:v>
                </c:pt>
                <c:pt idx="45">
                  <c:v>41913</c:v>
                </c:pt>
                <c:pt idx="46">
                  <c:v>41944</c:v>
                </c:pt>
                <c:pt idx="47">
                  <c:v>41974</c:v>
                </c:pt>
                <c:pt idx="48">
                  <c:v>42005</c:v>
                </c:pt>
                <c:pt idx="49">
                  <c:v>42036</c:v>
                </c:pt>
                <c:pt idx="50">
                  <c:v>42064</c:v>
                </c:pt>
                <c:pt idx="51">
                  <c:v>42095</c:v>
                </c:pt>
                <c:pt idx="52">
                  <c:v>42125</c:v>
                </c:pt>
                <c:pt idx="53">
                  <c:v>42156</c:v>
                </c:pt>
                <c:pt idx="54">
                  <c:v>42186</c:v>
                </c:pt>
                <c:pt idx="55">
                  <c:v>42217</c:v>
                </c:pt>
                <c:pt idx="56">
                  <c:v>42248</c:v>
                </c:pt>
                <c:pt idx="57">
                  <c:v>42278</c:v>
                </c:pt>
                <c:pt idx="58">
                  <c:v>42309</c:v>
                </c:pt>
                <c:pt idx="59">
                  <c:v>42339</c:v>
                </c:pt>
                <c:pt idx="60">
                  <c:v>42370</c:v>
                </c:pt>
                <c:pt idx="61">
                  <c:v>42401</c:v>
                </c:pt>
                <c:pt idx="62">
                  <c:v>42430</c:v>
                </c:pt>
                <c:pt idx="63">
                  <c:v>42461</c:v>
                </c:pt>
                <c:pt idx="64">
                  <c:v>42491</c:v>
                </c:pt>
                <c:pt idx="65">
                  <c:v>42522</c:v>
                </c:pt>
                <c:pt idx="66">
                  <c:v>42552</c:v>
                </c:pt>
                <c:pt idx="67">
                  <c:v>42583</c:v>
                </c:pt>
                <c:pt idx="68">
                  <c:v>42614</c:v>
                </c:pt>
                <c:pt idx="69">
                  <c:v>42644</c:v>
                </c:pt>
                <c:pt idx="70">
                  <c:v>42675</c:v>
                </c:pt>
                <c:pt idx="71">
                  <c:v>42705</c:v>
                </c:pt>
                <c:pt idx="72">
                  <c:v>42736</c:v>
                </c:pt>
                <c:pt idx="73">
                  <c:v>42767</c:v>
                </c:pt>
                <c:pt idx="74">
                  <c:v>42795</c:v>
                </c:pt>
                <c:pt idx="75">
                  <c:v>42826</c:v>
                </c:pt>
                <c:pt idx="76">
                  <c:v>42856</c:v>
                </c:pt>
                <c:pt idx="77">
                  <c:v>42887</c:v>
                </c:pt>
                <c:pt idx="78">
                  <c:v>42917</c:v>
                </c:pt>
                <c:pt idx="79">
                  <c:v>42948</c:v>
                </c:pt>
                <c:pt idx="80">
                  <c:v>42979</c:v>
                </c:pt>
                <c:pt idx="81">
                  <c:v>43009</c:v>
                </c:pt>
                <c:pt idx="82">
                  <c:v>43040</c:v>
                </c:pt>
                <c:pt idx="83">
                  <c:v>43070</c:v>
                </c:pt>
                <c:pt idx="84">
                  <c:v>43101</c:v>
                </c:pt>
                <c:pt idx="85">
                  <c:v>43132</c:v>
                </c:pt>
                <c:pt idx="86">
                  <c:v>43160</c:v>
                </c:pt>
                <c:pt idx="87">
                  <c:v>43191</c:v>
                </c:pt>
                <c:pt idx="88">
                  <c:v>43221</c:v>
                </c:pt>
                <c:pt idx="89">
                  <c:v>43252</c:v>
                </c:pt>
                <c:pt idx="90">
                  <c:v>43282</c:v>
                </c:pt>
                <c:pt idx="91">
                  <c:v>43313</c:v>
                </c:pt>
                <c:pt idx="92">
                  <c:v>43344</c:v>
                </c:pt>
                <c:pt idx="93">
                  <c:v>43374</c:v>
                </c:pt>
                <c:pt idx="94">
                  <c:v>43405</c:v>
                </c:pt>
                <c:pt idx="95">
                  <c:v>43435</c:v>
                </c:pt>
                <c:pt idx="96">
                  <c:v>43466</c:v>
                </c:pt>
                <c:pt idx="97">
                  <c:v>43497</c:v>
                </c:pt>
                <c:pt idx="98">
                  <c:v>43525</c:v>
                </c:pt>
                <c:pt idx="99">
                  <c:v>43556</c:v>
                </c:pt>
                <c:pt idx="100">
                  <c:v>43586</c:v>
                </c:pt>
                <c:pt idx="101">
                  <c:v>43617</c:v>
                </c:pt>
                <c:pt idx="102">
                  <c:v>43647</c:v>
                </c:pt>
                <c:pt idx="103">
                  <c:v>43678</c:v>
                </c:pt>
                <c:pt idx="104">
                  <c:v>43709</c:v>
                </c:pt>
                <c:pt idx="105">
                  <c:v>43739</c:v>
                </c:pt>
                <c:pt idx="106">
                  <c:v>43770</c:v>
                </c:pt>
                <c:pt idx="107">
                  <c:v>43800</c:v>
                </c:pt>
                <c:pt idx="108">
                  <c:v>43831</c:v>
                </c:pt>
                <c:pt idx="109">
                  <c:v>43862</c:v>
                </c:pt>
                <c:pt idx="110">
                  <c:v>43891</c:v>
                </c:pt>
                <c:pt idx="111">
                  <c:v>43922</c:v>
                </c:pt>
                <c:pt idx="112">
                  <c:v>43952</c:v>
                </c:pt>
                <c:pt idx="113">
                  <c:v>43983</c:v>
                </c:pt>
                <c:pt idx="114">
                  <c:v>44013</c:v>
                </c:pt>
                <c:pt idx="115">
                  <c:v>44044</c:v>
                </c:pt>
                <c:pt idx="116">
                  <c:v>44075</c:v>
                </c:pt>
                <c:pt idx="117">
                  <c:v>44105</c:v>
                </c:pt>
                <c:pt idx="118">
                  <c:v>44136</c:v>
                </c:pt>
                <c:pt idx="119">
                  <c:v>44166</c:v>
                </c:pt>
                <c:pt idx="120">
                  <c:v>44197</c:v>
                </c:pt>
                <c:pt idx="121">
                  <c:v>44228</c:v>
                </c:pt>
                <c:pt idx="122">
                  <c:v>44256</c:v>
                </c:pt>
                <c:pt idx="123">
                  <c:v>44287</c:v>
                </c:pt>
                <c:pt idx="124">
                  <c:v>44317</c:v>
                </c:pt>
                <c:pt idx="125">
                  <c:v>44348</c:v>
                </c:pt>
                <c:pt idx="126">
                  <c:v>44378</c:v>
                </c:pt>
                <c:pt idx="127">
                  <c:v>44409</c:v>
                </c:pt>
                <c:pt idx="128">
                  <c:v>44440</c:v>
                </c:pt>
                <c:pt idx="129">
                  <c:v>44470</c:v>
                </c:pt>
                <c:pt idx="130">
                  <c:v>44501</c:v>
                </c:pt>
                <c:pt idx="131">
                  <c:v>44531</c:v>
                </c:pt>
                <c:pt idx="132">
                  <c:v>44562</c:v>
                </c:pt>
                <c:pt idx="133">
                  <c:v>44593</c:v>
                </c:pt>
                <c:pt idx="134">
                  <c:v>44621</c:v>
                </c:pt>
                <c:pt idx="135">
                  <c:v>44652</c:v>
                </c:pt>
                <c:pt idx="136">
                  <c:v>44682</c:v>
                </c:pt>
                <c:pt idx="137">
                  <c:v>44713</c:v>
                </c:pt>
                <c:pt idx="138">
                  <c:v>44743</c:v>
                </c:pt>
                <c:pt idx="139">
                  <c:v>44774</c:v>
                </c:pt>
                <c:pt idx="140">
                  <c:v>44805</c:v>
                </c:pt>
                <c:pt idx="141">
                  <c:v>44835</c:v>
                </c:pt>
                <c:pt idx="142">
                  <c:v>44866</c:v>
                </c:pt>
                <c:pt idx="143">
                  <c:v>44896</c:v>
                </c:pt>
                <c:pt idx="144">
                  <c:v>44927</c:v>
                </c:pt>
              </c:numCache>
            </c:numRef>
          </c:cat>
          <c:val>
            <c:numRef>
              <c:f>'Gráfico 18'!$B$4:$B$148</c:f>
              <c:numCache>
                <c:formatCode>0%</c:formatCode>
                <c:ptCount val="145"/>
                <c:pt idx="0">
                  <c:v>0.18323800057793077</c:v>
                </c:pt>
                <c:pt idx="1">
                  <c:v>0.18166340741284473</c:v>
                </c:pt>
                <c:pt idx="2">
                  <c:v>0.17892011059000232</c:v>
                </c:pt>
                <c:pt idx="3">
                  <c:v>0.17928094187791804</c:v>
                </c:pt>
                <c:pt idx="4">
                  <c:v>0.17764468407538242</c:v>
                </c:pt>
                <c:pt idx="5">
                  <c:v>0.17798187852391589</c:v>
                </c:pt>
                <c:pt idx="6">
                  <c:v>0.1782178376862586</c:v>
                </c:pt>
                <c:pt idx="7">
                  <c:v>0.1774537970579802</c:v>
                </c:pt>
                <c:pt idx="8">
                  <c:v>0.16648664869926635</c:v>
                </c:pt>
                <c:pt idx="9">
                  <c:v>0.16659250554568664</c:v>
                </c:pt>
                <c:pt idx="10">
                  <c:v>0.165878141303928</c:v>
                </c:pt>
                <c:pt idx="11">
                  <c:v>0.16756841078298598</c:v>
                </c:pt>
                <c:pt idx="12">
                  <c:v>0.16722520993261747</c:v>
                </c:pt>
                <c:pt idx="13">
                  <c:v>0.16715419445850491</c:v>
                </c:pt>
                <c:pt idx="14">
                  <c:v>0.1677342040535163</c:v>
                </c:pt>
                <c:pt idx="15">
                  <c:v>0.16895573521483268</c:v>
                </c:pt>
                <c:pt idx="16">
                  <c:v>0.16923872493146558</c:v>
                </c:pt>
                <c:pt idx="17">
                  <c:v>0.1692680067615924</c:v>
                </c:pt>
                <c:pt idx="18">
                  <c:v>0.16912660311158434</c:v>
                </c:pt>
                <c:pt idx="19">
                  <c:v>0.16924091871337305</c:v>
                </c:pt>
                <c:pt idx="20">
                  <c:v>0.16946776487021487</c:v>
                </c:pt>
                <c:pt idx="21">
                  <c:v>0.16944110544926483</c:v>
                </c:pt>
                <c:pt idx="22">
                  <c:v>0.17061914429590225</c:v>
                </c:pt>
                <c:pt idx="23">
                  <c:v>0.16945954715084177</c:v>
                </c:pt>
                <c:pt idx="24">
                  <c:v>0.16969959467235601</c:v>
                </c:pt>
                <c:pt idx="25">
                  <c:v>0.17012850007084682</c:v>
                </c:pt>
                <c:pt idx="26">
                  <c:v>0.16977456288960815</c:v>
                </c:pt>
                <c:pt idx="27">
                  <c:v>0.17044947932352891</c:v>
                </c:pt>
                <c:pt idx="28">
                  <c:v>0.17023037067247529</c:v>
                </c:pt>
                <c:pt idx="29">
                  <c:v>0.17076429928101627</c:v>
                </c:pt>
                <c:pt idx="30">
                  <c:v>0.1711236327195855</c:v>
                </c:pt>
                <c:pt idx="31">
                  <c:v>0.17136255282530885</c:v>
                </c:pt>
                <c:pt idx="32">
                  <c:v>0.17287562806264462</c:v>
                </c:pt>
                <c:pt idx="33">
                  <c:v>0.17389753723958326</c:v>
                </c:pt>
                <c:pt idx="34">
                  <c:v>0.17403264373469504</c:v>
                </c:pt>
                <c:pt idx="35">
                  <c:v>0.1734799786140277</c:v>
                </c:pt>
                <c:pt idx="36">
                  <c:v>0.17513881840402687</c:v>
                </c:pt>
                <c:pt idx="37">
                  <c:v>0.1748964417104151</c:v>
                </c:pt>
                <c:pt idx="38">
                  <c:v>0.17518089356693584</c:v>
                </c:pt>
                <c:pt idx="39">
                  <c:v>0.1734621431074205</c:v>
                </c:pt>
                <c:pt idx="40">
                  <c:v>0.17473106352516624</c:v>
                </c:pt>
                <c:pt idx="41">
                  <c:v>0.17503952108298126</c:v>
                </c:pt>
                <c:pt idx="42">
                  <c:v>0.17547048056124351</c:v>
                </c:pt>
                <c:pt idx="43">
                  <c:v>0.17804215168073695</c:v>
                </c:pt>
                <c:pt idx="44">
                  <c:v>0.17904035989851846</c:v>
                </c:pt>
                <c:pt idx="45">
                  <c:v>0.17904674120049899</c:v>
                </c:pt>
                <c:pt idx="46">
                  <c:v>0.1801080516082941</c:v>
                </c:pt>
                <c:pt idx="47">
                  <c:v>0.18108731005326587</c:v>
                </c:pt>
                <c:pt idx="48">
                  <c:v>0.18085434693594379</c:v>
                </c:pt>
                <c:pt idx="49">
                  <c:v>0.18183372744373166</c:v>
                </c:pt>
                <c:pt idx="50">
                  <c:v>0.18142464162301111</c:v>
                </c:pt>
                <c:pt idx="51">
                  <c:v>0.18268315897713333</c:v>
                </c:pt>
                <c:pt idx="52">
                  <c:v>0.18304222652671773</c:v>
                </c:pt>
                <c:pt idx="53">
                  <c:v>0.18366489904290947</c:v>
                </c:pt>
                <c:pt idx="54">
                  <c:v>0.18436673636521869</c:v>
                </c:pt>
                <c:pt idx="55">
                  <c:v>0.18238247216552136</c:v>
                </c:pt>
                <c:pt idx="56">
                  <c:v>0.18062696525677638</c:v>
                </c:pt>
                <c:pt idx="57">
                  <c:v>0.18230936137545989</c:v>
                </c:pt>
                <c:pt idx="58">
                  <c:v>0.18269480935498009</c:v>
                </c:pt>
                <c:pt idx="59">
                  <c:v>0.19429003000231124</c:v>
                </c:pt>
                <c:pt idx="60">
                  <c:v>0.19637053419837161</c:v>
                </c:pt>
                <c:pt idx="61">
                  <c:v>0.19814783464463792</c:v>
                </c:pt>
                <c:pt idx="62">
                  <c:v>0.19954800359018679</c:v>
                </c:pt>
                <c:pt idx="63">
                  <c:v>0.19927617844454695</c:v>
                </c:pt>
                <c:pt idx="64">
                  <c:v>0.19967369268957036</c:v>
                </c:pt>
                <c:pt idx="65">
                  <c:v>0.19919728878849244</c:v>
                </c:pt>
                <c:pt idx="66">
                  <c:v>0.20068477773011206</c:v>
                </c:pt>
                <c:pt idx="67">
                  <c:v>0.20143003000722473</c:v>
                </c:pt>
                <c:pt idx="68">
                  <c:v>0.20324431697086809</c:v>
                </c:pt>
                <c:pt idx="69">
                  <c:v>0.20107653541877016</c:v>
                </c:pt>
                <c:pt idx="70">
                  <c:v>0.20273531695582936</c:v>
                </c:pt>
                <c:pt idx="71">
                  <c:v>0.19945129082327198</c:v>
                </c:pt>
                <c:pt idx="72">
                  <c:v>0.19708714684868223</c:v>
                </c:pt>
                <c:pt idx="73">
                  <c:v>0.19683541309239755</c:v>
                </c:pt>
                <c:pt idx="74">
                  <c:v>0.19678522600916659</c:v>
                </c:pt>
                <c:pt idx="75">
                  <c:v>0.19637823643205643</c:v>
                </c:pt>
                <c:pt idx="76">
                  <c:v>0.1974802030883569</c:v>
                </c:pt>
                <c:pt idx="77">
                  <c:v>0.19887577663407463</c:v>
                </c:pt>
                <c:pt idx="78">
                  <c:v>0.19778916925727627</c:v>
                </c:pt>
                <c:pt idx="79">
                  <c:v>0.19798847463869645</c:v>
                </c:pt>
                <c:pt idx="80">
                  <c:v>0.19838213559780307</c:v>
                </c:pt>
                <c:pt idx="81">
                  <c:v>0.19854619312507904</c:v>
                </c:pt>
                <c:pt idx="82">
                  <c:v>0.19650325172721661</c:v>
                </c:pt>
                <c:pt idx="83">
                  <c:v>0.19430314670241167</c:v>
                </c:pt>
                <c:pt idx="84">
                  <c:v>0.19384627102384241</c:v>
                </c:pt>
                <c:pt idx="85">
                  <c:v>0.19331718121869437</c:v>
                </c:pt>
                <c:pt idx="86">
                  <c:v>0.19476457296332736</c:v>
                </c:pt>
                <c:pt idx="87">
                  <c:v>0.19574199717757207</c:v>
                </c:pt>
                <c:pt idx="88">
                  <c:v>0.19471150337961576</c:v>
                </c:pt>
                <c:pt idx="89">
                  <c:v>0.1933381620292626</c:v>
                </c:pt>
                <c:pt idx="90">
                  <c:v>0.19280382937782622</c:v>
                </c:pt>
                <c:pt idx="91">
                  <c:v>0.19312679118303569</c:v>
                </c:pt>
                <c:pt idx="92">
                  <c:v>0.19324959827787611</c:v>
                </c:pt>
                <c:pt idx="93">
                  <c:v>0.19308393491644427</c:v>
                </c:pt>
                <c:pt idx="94">
                  <c:v>0.19363221867024907</c:v>
                </c:pt>
                <c:pt idx="95">
                  <c:v>0.19309959929702356</c:v>
                </c:pt>
                <c:pt idx="96">
                  <c:v>0.19260889668539269</c:v>
                </c:pt>
                <c:pt idx="97">
                  <c:v>0.19248882518776911</c:v>
                </c:pt>
                <c:pt idx="98">
                  <c:v>0.19235489341685386</c:v>
                </c:pt>
                <c:pt idx="99">
                  <c:v>0.19252963029617939</c:v>
                </c:pt>
                <c:pt idx="100">
                  <c:v>0.1915483498237224</c:v>
                </c:pt>
                <c:pt idx="101">
                  <c:v>0.19106204959892983</c:v>
                </c:pt>
                <c:pt idx="102">
                  <c:v>0.19085590578179648</c:v>
                </c:pt>
                <c:pt idx="103">
                  <c:v>0.18989226371055701</c:v>
                </c:pt>
                <c:pt idx="104">
                  <c:v>0.18930035097255885</c:v>
                </c:pt>
                <c:pt idx="105">
                  <c:v>0.18865866101205925</c:v>
                </c:pt>
                <c:pt idx="106">
                  <c:v>0.18823612279163315</c:v>
                </c:pt>
                <c:pt idx="107">
                  <c:v>0.19519776079487536</c:v>
                </c:pt>
                <c:pt idx="108">
                  <c:v>0.19432229693179984</c:v>
                </c:pt>
                <c:pt idx="109">
                  <c:v>0.19380352850755367</c:v>
                </c:pt>
                <c:pt idx="110">
                  <c:v>0.19252442956618365</c:v>
                </c:pt>
                <c:pt idx="111">
                  <c:v>0.20127432221551497</c:v>
                </c:pt>
                <c:pt idx="112">
                  <c:v>0.21236020777148676</c:v>
                </c:pt>
                <c:pt idx="113">
                  <c:v>0.23292115261197988</c:v>
                </c:pt>
                <c:pt idx="114">
                  <c:v>0.24028410280151591</c:v>
                </c:pt>
                <c:pt idx="115">
                  <c:v>0.25170398522843679</c:v>
                </c:pt>
                <c:pt idx="116">
                  <c:v>0.25869480966457631</c:v>
                </c:pt>
                <c:pt idx="117">
                  <c:v>0.2618415441319189</c:v>
                </c:pt>
                <c:pt idx="118">
                  <c:v>0.26227049095693594</c:v>
                </c:pt>
                <c:pt idx="119">
                  <c:v>0.25593377769380404</c:v>
                </c:pt>
                <c:pt idx="120">
                  <c:v>0.25436771731051971</c:v>
                </c:pt>
                <c:pt idx="121">
                  <c:v>0.25260921577542067</c:v>
                </c:pt>
                <c:pt idx="122">
                  <c:v>0.24891591078260264</c:v>
                </c:pt>
                <c:pt idx="123">
                  <c:v>0.23739227443490654</c:v>
                </c:pt>
                <c:pt idx="124">
                  <c:v>0.22746096828775422</c:v>
                </c:pt>
                <c:pt idx="125">
                  <c:v>0.21518295737254156</c:v>
                </c:pt>
                <c:pt idx="126">
                  <c:v>0.21007453279857444</c:v>
                </c:pt>
                <c:pt idx="127">
                  <c:v>0.19893011027469412</c:v>
                </c:pt>
                <c:pt idx="128">
                  <c:v>0.19028439063067276</c:v>
                </c:pt>
                <c:pt idx="129">
                  <c:v>0.18742553688840227</c:v>
                </c:pt>
                <c:pt idx="130">
                  <c:v>0.18488927253649307</c:v>
                </c:pt>
                <c:pt idx="131">
                  <c:v>0.18139343846647923</c:v>
                </c:pt>
                <c:pt idx="132">
                  <c:v>0.18206325891222555</c:v>
                </c:pt>
                <c:pt idx="133">
                  <c:v>0.18342819667330679</c:v>
                </c:pt>
                <c:pt idx="134">
                  <c:v>0.18540925462093685</c:v>
                </c:pt>
                <c:pt idx="135">
                  <c:v>0.18524443508530056</c:v>
                </c:pt>
                <c:pt idx="136">
                  <c:v>0.18618256655151075</c:v>
                </c:pt>
                <c:pt idx="137">
                  <c:v>0.18328290067278488</c:v>
                </c:pt>
                <c:pt idx="138">
                  <c:v>0.17970086534509072</c:v>
                </c:pt>
                <c:pt idx="139">
                  <c:v>0.18421682453312918</c:v>
                </c:pt>
                <c:pt idx="140">
                  <c:v>0.18339802132266683</c:v>
                </c:pt>
                <c:pt idx="141">
                  <c:v>0.18319392253049219</c:v>
                </c:pt>
                <c:pt idx="142">
                  <c:v>0.18336284396739683</c:v>
                </c:pt>
                <c:pt idx="143">
                  <c:v>0.18311565106297412</c:v>
                </c:pt>
                <c:pt idx="144">
                  <c:v>0.18309695415906893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52F6-FC44-ADD8-06EC45013D9D}"/>
            </c:ext>
          </c:extLst>
        </c:ser>
        <c:ser>
          <c:idx val="1"/>
          <c:order val="1"/>
          <c:tx>
            <c:strRef>
              <c:f>'Gráfico 18'!$C$3</c:f>
              <c:strCache>
                <c:ptCount val="1"/>
                <c:pt idx="0">
                  <c:v>Despesa primária sem atipicidades</c:v>
                </c:pt>
              </c:strCache>
            </c:strRef>
          </c:tx>
          <c:spPr>
            <a:ln w="19050" cap="rnd">
              <a:solidFill>
                <a:srgbClr val="005D89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328413670108862E-2"/>
                  <c:y val="9.088150768843243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jan/11:</a:t>
                    </a:r>
                  </a:p>
                  <a:p>
                    <a:r>
                      <a:rPr lang="en-US"/>
                      <a:t>17,3%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2F6-FC44-ADD8-06EC45013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7"/>
              <c:layout>
                <c:manualLayout>
                  <c:x val="-3.9852410103265859E-2"/>
                  <c:y val="8.72462473808950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dez/19:</a:t>
                    </a:r>
                  </a:p>
                  <a:p>
                    <a:r>
                      <a:rPr lang="en-US"/>
                      <a:t>19,0%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2F6-FC44-ADD8-06EC45013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8"/>
              <c:layout>
                <c:manualLayout>
                  <c:x val="-4.2141409622774725E-2"/>
                  <c:y val="7.634046645828317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nov/20:</a:t>
                    </a:r>
                  </a:p>
                  <a:p>
                    <a:r>
                      <a:rPr lang="en-US"/>
                      <a:t>19,0%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2F6-FC44-ADD8-06EC45013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2"/>
              <c:layout>
                <c:manualLayout>
                  <c:x val="-9.6256716916659033E-2"/>
                  <c:y val="0.1454104123014918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jan/22:</a:t>
                    </a:r>
                  </a:p>
                  <a:p>
                    <a:r>
                      <a:rPr lang="en-US"/>
                      <a:t>16,8%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52F6-FC44-ADD8-06EC45013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4"/>
              <c:layout>
                <c:manualLayout>
                  <c:x val="-2.3960075345318445E-2"/>
                  <c:y val="0.1054225489185815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jan/23:</a:t>
                    </a:r>
                  </a:p>
                  <a:p>
                    <a:r>
                      <a:rPr lang="en-US"/>
                      <a:t>17,8%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52F6-FC44-ADD8-06EC45013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>
                          <a:lumMod val="8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'Gráfico 18'!$A$4:$A$148</c:f>
              <c:numCache>
                <c:formatCode>mmm\-yy</c:formatCode>
                <c:ptCount val="145"/>
                <c:pt idx="0">
                  <c:v>40544</c:v>
                </c:pt>
                <c:pt idx="1">
                  <c:v>40575</c:v>
                </c:pt>
                <c:pt idx="2">
                  <c:v>40603</c:v>
                </c:pt>
                <c:pt idx="3">
                  <c:v>40634</c:v>
                </c:pt>
                <c:pt idx="4">
                  <c:v>40664</c:v>
                </c:pt>
                <c:pt idx="5">
                  <c:v>40695</c:v>
                </c:pt>
                <c:pt idx="6">
                  <c:v>40725</c:v>
                </c:pt>
                <c:pt idx="7">
                  <c:v>40756</c:v>
                </c:pt>
                <c:pt idx="8">
                  <c:v>40787</c:v>
                </c:pt>
                <c:pt idx="9">
                  <c:v>40817</c:v>
                </c:pt>
                <c:pt idx="10">
                  <c:v>40848</c:v>
                </c:pt>
                <c:pt idx="11">
                  <c:v>40878</c:v>
                </c:pt>
                <c:pt idx="12">
                  <c:v>40909</c:v>
                </c:pt>
                <c:pt idx="13">
                  <c:v>40940</c:v>
                </c:pt>
                <c:pt idx="14">
                  <c:v>40969</c:v>
                </c:pt>
                <c:pt idx="15">
                  <c:v>41000</c:v>
                </c:pt>
                <c:pt idx="16">
                  <c:v>41030</c:v>
                </c:pt>
                <c:pt idx="17">
                  <c:v>41061</c:v>
                </c:pt>
                <c:pt idx="18">
                  <c:v>41091</c:v>
                </c:pt>
                <c:pt idx="19">
                  <c:v>41122</c:v>
                </c:pt>
                <c:pt idx="20">
                  <c:v>41153</c:v>
                </c:pt>
                <c:pt idx="21">
                  <c:v>41183</c:v>
                </c:pt>
                <c:pt idx="22">
                  <c:v>41214</c:v>
                </c:pt>
                <c:pt idx="23">
                  <c:v>41244</c:v>
                </c:pt>
                <c:pt idx="24">
                  <c:v>41275</c:v>
                </c:pt>
                <c:pt idx="25">
                  <c:v>41306</c:v>
                </c:pt>
                <c:pt idx="26">
                  <c:v>41334</c:v>
                </c:pt>
                <c:pt idx="27">
                  <c:v>41365</c:v>
                </c:pt>
                <c:pt idx="28">
                  <c:v>41395</c:v>
                </c:pt>
                <c:pt idx="29">
                  <c:v>41426</c:v>
                </c:pt>
                <c:pt idx="30">
                  <c:v>41456</c:v>
                </c:pt>
                <c:pt idx="31">
                  <c:v>41487</c:v>
                </c:pt>
                <c:pt idx="32">
                  <c:v>41518</c:v>
                </c:pt>
                <c:pt idx="33">
                  <c:v>41548</c:v>
                </c:pt>
                <c:pt idx="34">
                  <c:v>41579</c:v>
                </c:pt>
                <c:pt idx="35">
                  <c:v>41609</c:v>
                </c:pt>
                <c:pt idx="36">
                  <c:v>41640</c:v>
                </c:pt>
                <c:pt idx="37">
                  <c:v>41671</c:v>
                </c:pt>
                <c:pt idx="38">
                  <c:v>41699</c:v>
                </c:pt>
                <c:pt idx="39">
                  <c:v>41730</c:v>
                </c:pt>
                <c:pt idx="40">
                  <c:v>41760</c:v>
                </c:pt>
                <c:pt idx="41">
                  <c:v>41791</c:v>
                </c:pt>
                <c:pt idx="42">
                  <c:v>41821</c:v>
                </c:pt>
                <c:pt idx="43">
                  <c:v>41852</c:v>
                </c:pt>
                <c:pt idx="44">
                  <c:v>41883</c:v>
                </c:pt>
                <c:pt idx="45">
                  <c:v>41913</c:v>
                </c:pt>
                <c:pt idx="46">
                  <c:v>41944</c:v>
                </c:pt>
                <c:pt idx="47">
                  <c:v>41974</c:v>
                </c:pt>
                <c:pt idx="48">
                  <c:v>42005</c:v>
                </c:pt>
                <c:pt idx="49">
                  <c:v>42036</c:v>
                </c:pt>
                <c:pt idx="50">
                  <c:v>42064</c:v>
                </c:pt>
                <c:pt idx="51">
                  <c:v>42095</c:v>
                </c:pt>
                <c:pt idx="52">
                  <c:v>42125</c:v>
                </c:pt>
                <c:pt idx="53">
                  <c:v>42156</c:v>
                </c:pt>
                <c:pt idx="54">
                  <c:v>42186</c:v>
                </c:pt>
                <c:pt idx="55">
                  <c:v>42217</c:v>
                </c:pt>
                <c:pt idx="56">
                  <c:v>42248</c:v>
                </c:pt>
                <c:pt idx="57">
                  <c:v>42278</c:v>
                </c:pt>
                <c:pt idx="58">
                  <c:v>42309</c:v>
                </c:pt>
                <c:pt idx="59">
                  <c:v>42339</c:v>
                </c:pt>
                <c:pt idx="60">
                  <c:v>42370</c:v>
                </c:pt>
                <c:pt idx="61">
                  <c:v>42401</c:v>
                </c:pt>
                <c:pt idx="62">
                  <c:v>42430</c:v>
                </c:pt>
                <c:pt idx="63">
                  <c:v>42461</c:v>
                </c:pt>
                <c:pt idx="64">
                  <c:v>42491</c:v>
                </c:pt>
                <c:pt idx="65">
                  <c:v>42522</c:v>
                </c:pt>
                <c:pt idx="66">
                  <c:v>42552</c:v>
                </c:pt>
                <c:pt idx="67">
                  <c:v>42583</c:v>
                </c:pt>
                <c:pt idx="68">
                  <c:v>42614</c:v>
                </c:pt>
                <c:pt idx="69">
                  <c:v>42644</c:v>
                </c:pt>
                <c:pt idx="70">
                  <c:v>42675</c:v>
                </c:pt>
                <c:pt idx="71">
                  <c:v>42705</c:v>
                </c:pt>
                <c:pt idx="72">
                  <c:v>42736</c:v>
                </c:pt>
                <c:pt idx="73">
                  <c:v>42767</c:v>
                </c:pt>
                <c:pt idx="74">
                  <c:v>42795</c:v>
                </c:pt>
                <c:pt idx="75">
                  <c:v>42826</c:v>
                </c:pt>
                <c:pt idx="76">
                  <c:v>42856</c:v>
                </c:pt>
                <c:pt idx="77">
                  <c:v>42887</c:v>
                </c:pt>
                <c:pt idx="78">
                  <c:v>42917</c:v>
                </c:pt>
                <c:pt idx="79">
                  <c:v>42948</c:v>
                </c:pt>
                <c:pt idx="80">
                  <c:v>42979</c:v>
                </c:pt>
                <c:pt idx="81">
                  <c:v>43009</c:v>
                </c:pt>
                <c:pt idx="82">
                  <c:v>43040</c:v>
                </c:pt>
                <c:pt idx="83">
                  <c:v>43070</c:v>
                </c:pt>
                <c:pt idx="84">
                  <c:v>43101</c:v>
                </c:pt>
                <c:pt idx="85">
                  <c:v>43132</c:v>
                </c:pt>
                <c:pt idx="86">
                  <c:v>43160</c:v>
                </c:pt>
                <c:pt idx="87">
                  <c:v>43191</c:v>
                </c:pt>
                <c:pt idx="88">
                  <c:v>43221</c:v>
                </c:pt>
                <c:pt idx="89">
                  <c:v>43252</c:v>
                </c:pt>
                <c:pt idx="90">
                  <c:v>43282</c:v>
                </c:pt>
                <c:pt idx="91">
                  <c:v>43313</c:v>
                </c:pt>
                <c:pt idx="92">
                  <c:v>43344</c:v>
                </c:pt>
                <c:pt idx="93">
                  <c:v>43374</c:v>
                </c:pt>
                <c:pt idx="94">
                  <c:v>43405</c:v>
                </c:pt>
                <c:pt idx="95">
                  <c:v>43435</c:v>
                </c:pt>
                <c:pt idx="96">
                  <c:v>43466</c:v>
                </c:pt>
                <c:pt idx="97">
                  <c:v>43497</c:v>
                </c:pt>
                <c:pt idx="98">
                  <c:v>43525</c:v>
                </c:pt>
                <c:pt idx="99">
                  <c:v>43556</c:v>
                </c:pt>
                <c:pt idx="100">
                  <c:v>43586</c:v>
                </c:pt>
                <c:pt idx="101">
                  <c:v>43617</c:v>
                </c:pt>
                <c:pt idx="102">
                  <c:v>43647</c:v>
                </c:pt>
                <c:pt idx="103">
                  <c:v>43678</c:v>
                </c:pt>
                <c:pt idx="104">
                  <c:v>43709</c:v>
                </c:pt>
                <c:pt idx="105">
                  <c:v>43739</c:v>
                </c:pt>
                <c:pt idx="106">
                  <c:v>43770</c:v>
                </c:pt>
                <c:pt idx="107">
                  <c:v>43800</c:v>
                </c:pt>
                <c:pt idx="108">
                  <c:v>43831</c:v>
                </c:pt>
                <c:pt idx="109">
                  <c:v>43862</c:v>
                </c:pt>
                <c:pt idx="110">
                  <c:v>43891</c:v>
                </c:pt>
                <c:pt idx="111">
                  <c:v>43922</c:v>
                </c:pt>
                <c:pt idx="112">
                  <c:v>43952</c:v>
                </c:pt>
                <c:pt idx="113">
                  <c:v>43983</c:v>
                </c:pt>
                <c:pt idx="114">
                  <c:v>44013</c:v>
                </c:pt>
                <c:pt idx="115">
                  <c:v>44044</c:v>
                </c:pt>
                <c:pt idx="116">
                  <c:v>44075</c:v>
                </c:pt>
                <c:pt idx="117">
                  <c:v>44105</c:v>
                </c:pt>
                <c:pt idx="118">
                  <c:v>44136</c:v>
                </c:pt>
                <c:pt idx="119">
                  <c:v>44166</c:v>
                </c:pt>
                <c:pt idx="120">
                  <c:v>44197</c:v>
                </c:pt>
                <c:pt idx="121">
                  <c:v>44228</c:v>
                </c:pt>
                <c:pt idx="122">
                  <c:v>44256</c:v>
                </c:pt>
                <c:pt idx="123">
                  <c:v>44287</c:v>
                </c:pt>
                <c:pt idx="124">
                  <c:v>44317</c:v>
                </c:pt>
                <c:pt idx="125">
                  <c:v>44348</c:v>
                </c:pt>
                <c:pt idx="126">
                  <c:v>44378</c:v>
                </c:pt>
                <c:pt idx="127">
                  <c:v>44409</c:v>
                </c:pt>
                <c:pt idx="128">
                  <c:v>44440</c:v>
                </c:pt>
                <c:pt idx="129">
                  <c:v>44470</c:v>
                </c:pt>
                <c:pt idx="130">
                  <c:v>44501</c:v>
                </c:pt>
                <c:pt idx="131">
                  <c:v>44531</c:v>
                </c:pt>
                <c:pt idx="132">
                  <c:v>44562</c:v>
                </c:pt>
                <c:pt idx="133">
                  <c:v>44593</c:v>
                </c:pt>
                <c:pt idx="134">
                  <c:v>44621</c:v>
                </c:pt>
                <c:pt idx="135">
                  <c:v>44652</c:v>
                </c:pt>
                <c:pt idx="136">
                  <c:v>44682</c:v>
                </c:pt>
                <c:pt idx="137">
                  <c:v>44713</c:v>
                </c:pt>
                <c:pt idx="138">
                  <c:v>44743</c:v>
                </c:pt>
                <c:pt idx="139">
                  <c:v>44774</c:v>
                </c:pt>
                <c:pt idx="140">
                  <c:v>44805</c:v>
                </c:pt>
                <c:pt idx="141">
                  <c:v>44835</c:v>
                </c:pt>
                <c:pt idx="142">
                  <c:v>44866</c:v>
                </c:pt>
                <c:pt idx="143">
                  <c:v>44896</c:v>
                </c:pt>
                <c:pt idx="144">
                  <c:v>44927</c:v>
                </c:pt>
              </c:numCache>
            </c:numRef>
          </c:cat>
          <c:val>
            <c:numRef>
              <c:f>'Gráfico 18'!$C$4:$C$148</c:f>
              <c:numCache>
                <c:formatCode>0%</c:formatCode>
                <c:ptCount val="145"/>
                <c:pt idx="0">
                  <c:v>0.17314645097478995</c:v>
                </c:pt>
                <c:pt idx="1">
                  <c:v>0.17175844962127912</c:v>
                </c:pt>
                <c:pt idx="2">
                  <c:v>0.16916493241351463</c:v>
                </c:pt>
                <c:pt idx="3">
                  <c:v>0.16963616031781623</c:v>
                </c:pt>
                <c:pt idx="4">
                  <c:v>0.16815263523659849</c:v>
                </c:pt>
                <c:pt idx="5">
                  <c:v>0.16854951620809519</c:v>
                </c:pt>
                <c:pt idx="6">
                  <c:v>0.16868639714612449</c:v>
                </c:pt>
                <c:pt idx="7">
                  <c:v>0.16803843869178914</c:v>
                </c:pt>
                <c:pt idx="8">
                  <c:v>0.16723246550694826</c:v>
                </c:pt>
                <c:pt idx="9">
                  <c:v>0.16742348515548894</c:v>
                </c:pt>
                <c:pt idx="10">
                  <c:v>0.16683022987360482</c:v>
                </c:pt>
                <c:pt idx="11">
                  <c:v>0.16843499171719339</c:v>
                </c:pt>
                <c:pt idx="12">
                  <c:v>0.16788590722164962</c:v>
                </c:pt>
                <c:pt idx="13">
                  <c:v>0.16787846067614631</c:v>
                </c:pt>
                <c:pt idx="14">
                  <c:v>0.16844425226510881</c:v>
                </c:pt>
                <c:pt idx="15">
                  <c:v>0.16950832593681353</c:v>
                </c:pt>
                <c:pt idx="16">
                  <c:v>0.16978118096252523</c:v>
                </c:pt>
                <c:pt idx="17">
                  <c:v>0.16992566834308834</c:v>
                </c:pt>
                <c:pt idx="18">
                  <c:v>0.169973668321556</c:v>
                </c:pt>
                <c:pt idx="19">
                  <c:v>0.17009537978593711</c:v>
                </c:pt>
                <c:pt idx="20">
                  <c:v>0.17038944184742993</c:v>
                </c:pt>
                <c:pt idx="21">
                  <c:v>0.17048292473427565</c:v>
                </c:pt>
                <c:pt idx="22">
                  <c:v>0.17166186668101555</c:v>
                </c:pt>
                <c:pt idx="23">
                  <c:v>0.17066314505551808</c:v>
                </c:pt>
                <c:pt idx="24">
                  <c:v>0.17126424184966568</c:v>
                </c:pt>
                <c:pt idx="25">
                  <c:v>0.17172537506666358</c:v>
                </c:pt>
                <c:pt idx="26">
                  <c:v>0.17138408268086447</c:v>
                </c:pt>
                <c:pt idx="27">
                  <c:v>0.17208469381367308</c:v>
                </c:pt>
                <c:pt idx="28">
                  <c:v>0.17198551382512731</c:v>
                </c:pt>
                <c:pt idx="29">
                  <c:v>0.17250912602471608</c:v>
                </c:pt>
                <c:pt idx="30">
                  <c:v>0.17296073291414979</c:v>
                </c:pt>
                <c:pt idx="31">
                  <c:v>0.17357795436143872</c:v>
                </c:pt>
                <c:pt idx="32">
                  <c:v>0.17501475961399746</c:v>
                </c:pt>
                <c:pt idx="33">
                  <c:v>0.1764075396536883</c:v>
                </c:pt>
                <c:pt idx="34">
                  <c:v>0.17625303943372111</c:v>
                </c:pt>
                <c:pt idx="35">
                  <c:v>0.17622598260789574</c:v>
                </c:pt>
                <c:pt idx="36">
                  <c:v>0.17749616662922174</c:v>
                </c:pt>
                <c:pt idx="37">
                  <c:v>0.17768392047180984</c:v>
                </c:pt>
                <c:pt idx="38">
                  <c:v>0.17802994984005052</c:v>
                </c:pt>
                <c:pt idx="39">
                  <c:v>0.17642321713630743</c:v>
                </c:pt>
                <c:pt idx="40">
                  <c:v>0.1780174299032434</c:v>
                </c:pt>
                <c:pt idx="41">
                  <c:v>0.17844577195237121</c:v>
                </c:pt>
                <c:pt idx="42">
                  <c:v>0.17919852861518551</c:v>
                </c:pt>
                <c:pt idx="43">
                  <c:v>0.18050922399233157</c:v>
                </c:pt>
                <c:pt idx="44">
                  <c:v>0.18161903483758013</c:v>
                </c:pt>
                <c:pt idx="45">
                  <c:v>0.18138968136786993</c:v>
                </c:pt>
                <c:pt idx="46">
                  <c:v>0.18273150996123463</c:v>
                </c:pt>
                <c:pt idx="47">
                  <c:v>0.18329680532801101</c:v>
                </c:pt>
                <c:pt idx="48">
                  <c:v>0.18354382417159104</c:v>
                </c:pt>
                <c:pt idx="49">
                  <c:v>0.18406180974072914</c:v>
                </c:pt>
                <c:pt idx="50">
                  <c:v>0.1836457542990225</c:v>
                </c:pt>
                <c:pt idx="51">
                  <c:v>0.18466052682305453</c:v>
                </c:pt>
                <c:pt idx="52">
                  <c:v>0.18462829262588856</c:v>
                </c:pt>
                <c:pt idx="53">
                  <c:v>0.1849193008366298</c:v>
                </c:pt>
                <c:pt idx="54">
                  <c:v>0.18442085142263137</c:v>
                </c:pt>
                <c:pt idx="55">
                  <c:v>0.18328508690012865</c:v>
                </c:pt>
                <c:pt idx="56">
                  <c:v>0.18138659328732129</c:v>
                </c:pt>
                <c:pt idx="57">
                  <c:v>0.18284782147792256</c:v>
                </c:pt>
                <c:pt idx="58">
                  <c:v>0.18321992039695945</c:v>
                </c:pt>
                <c:pt idx="59">
                  <c:v>0.18656126061923103</c:v>
                </c:pt>
                <c:pt idx="60">
                  <c:v>0.18845811573577959</c:v>
                </c:pt>
                <c:pt idx="61">
                  <c:v>0.19012255606531525</c:v>
                </c:pt>
                <c:pt idx="62">
                  <c:v>0.1913481877796363</c:v>
                </c:pt>
                <c:pt idx="63">
                  <c:v>0.19120710648977829</c:v>
                </c:pt>
                <c:pt idx="64">
                  <c:v>0.19151039151542515</c:v>
                </c:pt>
                <c:pt idx="65">
                  <c:v>0.1911471646095757</c:v>
                </c:pt>
                <c:pt idx="66">
                  <c:v>0.19327569074335818</c:v>
                </c:pt>
                <c:pt idx="67">
                  <c:v>0.19392031864050521</c:v>
                </c:pt>
                <c:pt idx="68">
                  <c:v>0.19565249766805798</c:v>
                </c:pt>
                <c:pt idx="69">
                  <c:v>0.19347011693897778</c:v>
                </c:pt>
                <c:pt idx="70">
                  <c:v>0.19493275316945219</c:v>
                </c:pt>
                <c:pt idx="71">
                  <c:v>0.19928661710583961</c:v>
                </c:pt>
                <c:pt idx="72">
                  <c:v>0.19692292961105184</c:v>
                </c:pt>
                <c:pt idx="73">
                  <c:v>0.19667707888883823</c:v>
                </c:pt>
                <c:pt idx="74">
                  <c:v>0.19661160277985665</c:v>
                </c:pt>
                <c:pt idx="75">
                  <c:v>0.19622429200094882</c:v>
                </c:pt>
                <c:pt idx="76">
                  <c:v>0.197329664636645</c:v>
                </c:pt>
                <c:pt idx="77">
                  <c:v>0.19872776765318245</c:v>
                </c:pt>
                <c:pt idx="78">
                  <c:v>0.19764239375600776</c:v>
                </c:pt>
                <c:pt idx="79">
                  <c:v>0.19785372169985407</c:v>
                </c:pt>
                <c:pt idx="80">
                  <c:v>0.19825262769511745</c:v>
                </c:pt>
                <c:pt idx="81">
                  <c:v>0.19843750544113897</c:v>
                </c:pt>
                <c:pt idx="82">
                  <c:v>0.19642275354441713</c:v>
                </c:pt>
                <c:pt idx="83">
                  <c:v>0.19421636049169105</c:v>
                </c:pt>
                <c:pt idx="84">
                  <c:v>0.19376116708831356</c:v>
                </c:pt>
                <c:pt idx="85">
                  <c:v>0.19323080827774089</c:v>
                </c:pt>
                <c:pt idx="86">
                  <c:v>0.19470832336963545</c:v>
                </c:pt>
                <c:pt idx="87">
                  <c:v>0.19568591888628123</c:v>
                </c:pt>
                <c:pt idx="88">
                  <c:v>0.19464491084213725</c:v>
                </c:pt>
                <c:pt idx="89">
                  <c:v>0.19325413386334295</c:v>
                </c:pt>
                <c:pt idx="90">
                  <c:v>0.19269850209755998</c:v>
                </c:pt>
                <c:pt idx="91">
                  <c:v>0.19302206240606312</c:v>
                </c:pt>
                <c:pt idx="92">
                  <c:v>0.19315083622499829</c:v>
                </c:pt>
                <c:pt idx="93">
                  <c:v>0.1929799013290448</c:v>
                </c:pt>
                <c:pt idx="94">
                  <c:v>0.19352108277390398</c:v>
                </c:pt>
                <c:pt idx="95">
                  <c:v>0.1929939330123657</c:v>
                </c:pt>
                <c:pt idx="96">
                  <c:v>0.19249851134336687</c:v>
                </c:pt>
                <c:pt idx="97">
                  <c:v>0.19238690737992034</c:v>
                </c:pt>
                <c:pt idx="98">
                  <c:v>0.19225298396817506</c:v>
                </c:pt>
                <c:pt idx="99">
                  <c:v>0.19243311319333517</c:v>
                </c:pt>
                <c:pt idx="100">
                  <c:v>0.19145792534640543</c:v>
                </c:pt>
                <c:pt idx="101">
                  <c:v>0.19098055243165463</c:v>
                </c:pt>
                <c:pt idx="102">
                  <c:v>0.19079331730547869</c:v>
                </c:pt>
                <c:pt idx="103">
                  <c:v>0.18982743868477747</c:v>
                </c:pt>
                <c:pt idx="104">
                  <c:v>0.18923744814566057</c:v>
                </c:pt>
                <c:pt idx="105">
                  <c:v>0.18860580811511998</c:v>
                </c:pt>
                <c:pt idx="106">
                  <c:v>0.18818026012408923</c:v>
                </c:pt>
                <c:pt idx="107">
                  <c:v>0.19047308566346915</c:v>
                </c:pt>
                <c:pt idx="108">
                  <c:v>0.18961756402433808</c:v>
                </c:pt>
                <c:pt idx="109">
                  <c:v>0.1891242729227755</c:v>
                </c:pt>
                <c:pt idx="110">
                  <c:v>0.18772884135716672</c:v>
                </c:pt>
                <c:pt idx="111">
                  <c:v>0.18775627884052193</c:v>
                </c:pt>
                <c:pt idx="112">
                  <c:v>0.18841671482607536</c:v>
                </c:pt>
                <c:pt idx="113">
                  <c:v>0.19292320944700622</c:v>
                </c:pt>
                <c:pt idx="114">
                  <c:v>0.19193634659628675</c:v>
                </c:pt>
                <c:pt idx="115">
                  <c:v>0.19179048525958733</c:v>
                </c:pt>
                <c:pt idx="116">
                  <c:v>0.19246304519395191</c:v>
                </c:pt>
                <c:pt idx="117">
                  <c:v>0.19204983010609772</c:v>
                </c:pt>
                <c:pt idx="118">
                  <c:v>0.1904997271237866</c:v>
                </c:pt>
                <c:pt idx="119">
                  <c:v>0.18743100603665708</c:v>
                </c:pt>
                <c:pt idx="120">
                  <c:v>0.18618713402319792</c:v>
                </c:pt>
                <c:pt idx="121">
                  <c:v>0.18458309949498902</c:v>
                </c:pt>
                <c:pt idx="122">
                  <c:v>0.18194177014737803</c:v>
                </c:pt>
                <c:pt idx="123">
                  <c:v>0.17836272659456456</c:v>
                </c:pt>
                <c:pt idx="124">
                  <c:v>0.17619910086906504</c:v>
                </c:pt>
                <c:pt idx="125">
                  <c:v>0.17448598581136932</c:v>
                </c:pt>
                <c:pt idx="126">
                  <c:v>0.17273504355360014</c:v>
                </c:pt>
                <c:pt idx="127">
                  <c:v>0.17114688423601201</c:v>
                </c:pt>
                <c:pt idx="128">
                  <c:v>0.16986764986880484</c:v>
                </c:pt>
                <c:pt idx="129">
                  <c:v>0.16904492671668256</c:v>
                </c:pt>
                <c:pt idx="130">
                  <c:v>0.1681136117077085</c:v>
                </c:pt>
                <c:pt idx="131">
                  <c:v>0.16781328690731759</c:v>
                </c:pt>
                <c:pt idx="132">
                  <c:v>0.16833912761241074</c:v>
                </c:pt>
                <c:pt idx="133">
                  <c:v>0.16989511342072042</c:v>
                </c:pt>
                <c:pt idx="134">
                  <c:v>0.17154397968952334</c:v>
                </c:pt>
                <c:pt idx="135">
                  <c:v>0.17201370377756625</c:v>
                </c:pt>
                <c:pt idx="136">
                  <c:v>0.1722698718245971</c:v>
                </c:pt>
                <c:pt idx="137">
                  <c:v>0.17105488892328019</c:v>
                </c:pt>
                <c:pt idx="138">
                  <c:v>0.17166324808907418</c:v>
                </c:pt>
                <c:pt idx="139">
                  <c:v>0.17518054044239573</c:v>
                </c:pt>
                <c:pt idx="140">
                  <c:v>0.17595393102405923</c:v>
                </c:pt>
                <c:pt idx="141">
                  <c:v>0.17649911083020184</c:v>
                </c:pt>
                <c:pt idx="142">
                  <c:v>0.17704810574623442</c:v>
                </c:pt>
                <c:pt idx="143">
                  <c:v>0.17752587207227905</c:v>
                </c:pt>
                <c:pt idx="144">
                  <c:v>0.17795148863508306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52F6-FC44-ADD8-06EC45013D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7824088"/>
        <c:axId val="625263272"/>
      </c:lineChart>
      <c:dateAx>
        <c:axId val="62782408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5263272"/>
        <c:crosses val="autoZero"/>
        <c:auto val="1"/>
        <c:lblOffset val="100"/>
        <c:baseTimeUnit val="months"/>
      </c:dateAx>
      <c:valAx>
        <c:axId val="6252632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7824088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8.7896007175525814E-2"/>
          <c:y val="0.88264950365815964"/>
          <c:w val="0.87074970821097375"/>
          <c:h val="5.69547968261601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lumMod val="100000"/>
      </a:srgbClr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4">
    <c:autoUpdate val="0"/>
  </c:externalData>
  <c:userShapes r:id="rId5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pt-BR" sz="1000" b="1" cap="all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Evolução 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em 12 meses do resultado primário e do resultado primário recorrente do governo central (R$ bilhões a preços de </a:t>
            </a:r>
            <a:r>
              <a:rPr lang="pt-BR" sz="1000" b="1" cap="all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feverEIro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 de 2023)</a:t>
            </a:r>
          </a:p>
        </c:rich>
      </c:tx>
      <c:layout>
        <c:manualLayout>
          <c:xMode val="edge"/>
          <c:yMode val="edge"/>
          <c:x val="0.1116292511420393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703751029035375E-2"/>
          <c:y val="0.1031564215173624"/>
          <c:w val="0.90939106246394474"/>
          <c:h val="0.67488896639252582"/>
        </c:manualLayout>
      </c:layout>
      <c:lineChart>
        <c:grouping val="standard"/>
        <c:varyColors val="0"/>
        <c:ser>
          <c:idx val="0"/>
          <c:order val="0"/>
          <c:tx>
            <c:strRef>
              <c:f>'Gráfico 19'!$B$3</c:f>
              <c:strCache>
                <c:ptCount val="1"/>
                <c:pt idx="0">
                  <c:v>Resultado primário</c:v>
                </c:pt>
              </c:strCache>
            </c:strRef>
          </c:tx>
          <c:spPr>
            <a:ln w="19050" cap="rnd">
              <a:solidFill>
                <a:srgbClr val="005D89"/>
              </a:solidFill>
              <a:round/>
            </a:ln>
            <a:effectLst/>
          </c:spPr>
          <c:marker>
            <c:symbol val="none"/>
          </c:marker>
          <c:dLbls>
            <c:dLbl>
              <c:idx val="78"/>
              <c:layout>
                <c:manualLayout>
                  <c:x val="8.3623684202728064E-3"/>
                  <c:y val="-3.636363636363639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jul/11:</a:t>
                    </a:r>
                  </a:p>
                  <a:p>
                    <a:r>
                      <a:rPr lang="en-US"/>
                      <a:t>242,6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6A5-48B5-ADBA-DFBDD8C8747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7"/>
              <c:layout>
                <c:manualLayout>
                  <c:x val="-3.7073165035811019E-2"/>
                  <c:y val="-0.1072281687152845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out/14:</a:t>
                    </a:r>
                  </a:p>
                  <a:p>
                    <a:r>
                      <a:rPr lang="en-US"/>
                      <a:t>46,4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6A5-48B5-ADBA-DFBDD8C8747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8"/>
              <c:layout>
                <c:manualLayout>
                  <c:x val="1.67247141579084E-2"/>
                  <c:y val="-6.3502778777585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nov/14:</a:t>
                    </a:r>
                  </a:p>
                  <a:p>
                    <a:r>
                      <a:rPr lang="en-US"/>
                      <a:t>-14,5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6A5-48B5-ADBA-DFBDD8C8747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2"/>
              <c:layout>
                <c:manualLayout>
                  <c:x val="-0.1567944078801167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jan/21:</a:t>
                    </a:r>
                  </a:p>
                  <a:p>
                    <a:r>
                      <a:rPr lang="en-US"/>
                      <a:t>-913,9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6A5-48B5-ADBA-DFBDD8C8747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6"/>
              <c:layout>
                <c:manualLayout>
                  <c:x val="-2.540982847547834E-2"/>
                  <c:y val="0.1209654722857408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jan/23:</a:t>
                    </a:r>
                  </a:p>
                  <a:p>
                    <a:r>
                      <a:rPr lang="en-US"/>
                      <a:t>54,9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6A5-48B5-ADBA-DFBDD8C8747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>
                          <a:lumMod val="8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'Gráfico 19'!$A$4:$A$220</c:f>
              <c:numCache>
                <c:formatCode>mmm\-yy</c:formatCode>
                <c:ptCount val="217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</c:numCache>
            </c:numRef>
          </c:cat>
          <c:val>
            <c:numRef>
              <c:f>'Gráfico 19'!$B$4:$B$220</c:f>
              <c:numCache>
                <c:formatCode>#,##0</c:formatCode>
                <c:ptCount val="217"/>
                <c:pt idx="0">
                  <c:v>142727.42288909014</c:v>
                </c:pt>
                <c:pt idx="1">
                  <c:v>135741.50832132733</c:v>
                </c:pt>
                <c:pt idx="2">
                  <c:v>136803.34108175035</c:v>
                </c:pt>
                <c:pt idx="3">
                  <c:v>150150.47684093745</c:v>
                </c:pt>
                <c:pt idx="4">
                  <c:v>146716.57235036252</c:v>
                </c:pt>
                <c:pt idx="5">
                  <c:v>145906.43941334181</c:v>
                </c:pt>
                <c:pt idx="6">
                  <c:v>148281.45053461651</c:v>
                </c:pt>
                <c:pt idx="7">
                  <c:v>148581.0634265602</c:v>
                </c:pt>
                <c:pt idx="8">
                  <c:v>142783.4076686491</c:v>
                </c:pt>
                <c:pt idx="9">
                  <c:v>144898.01635570289</c:v>
                </c:pt>
                <c:pt idx="10">
                  <c:v>143369.60339272028</c:v>
                </c:pt>
                <c:pt idx="11">
                  <c:v>140585.87369874254</c:v>
                </c:pt>
                <c:pt idx="12">
                  <c:v>128233.02062468023</c:v>
                </c:pt>
                <c:pt idx="13">
                  <c:v>132027.75160682783</c:v>
                </c:pt>
                <c:pt idx="14">
                  <c:v>132965.16745829378</c:v>
                </c:pt>
                <c:pt idx="15">
                  <c:v>136488.5418223241</c:v>
                </c:pt>
                <c:pt idx="16">
                  <c:v>135891.23656228132</c:v>
                </c:pt>
                <c:pt idx="17">
                  <c:v>136023.46800762948</c:v>
                </c:pt>
                <c:pt idx="18">
                  <c:v>131140.25794574348</c:v>
                </c:pt>
                <c:pt idx="19">
                  <c:v>137103.0464535598</c:v>
                </c:pt>
                <c:pt idx="20">
                  <c:v>130721.13559326429</c:v>
                </c:pt>
                <c:pt idx="21">
                  <c:v>132760.44095933589</c:v>
                </c:pt>
                <c:pt idx="22">
                  <c:v>128591.08015985253</c:v>
                </c:pt>
                <c:pt idx="23">
                  <c:v>124436.63840785447</c:v>
                </c:pt>
                <c:pt idx="24">
                  <c:v>142878.25388425033</c:v>
                </c:pt>
                <c:pt idx="25">
                  <c:v>142338.04068824579</c:v>
                </c:pt>
                <c:pt idx="26">
                  <c:v>133312.46032514505</c:v>
                </c:pt>
                <c:pt idx="27">
                  <c:v>130763.83018040094</c:v>
                </c:pt>
                <c:pt idx="28">
                  <c:v>134450.28147518286</c:v>
                </c:pt>
                <c:pt idx="29">
                  <c:v>131806.64880227065</c:v>
                </c:pt>
                <c:pt idx="30">
                  <c:v>136766.91685444186</c:v>
                </c:pt>
                <c:pt idx="31">
                  <c:v>129760.25755395461</c:v>
                </c:pt>
                <c:pt idx="32">
                  <c:v>128901.83610946819</c:v>
                </c:pt>
                <c:pt idx="33">
                  <c:v>135572.91735068284</c:v>
                </c:pt>
                <c:pt idx="34">
                  <c:v>147324.18247680631</c:v>
                </c:pt>
                <c:pt idx="35">
                  <c:v>142509.48535289482</c:v>
                </c:pt>
                <c:pt idx="36">
                  <c:v>150345.87466470976</c:v>
                </c:pt>
                <c:pt idx="37">
                  <c:v>154047.13683448592</c:v>
                </c:pt>
                <c:pt idx="38">
                  <c:v>169572.41690986668</c:v>
                </c:pt>
                <c:pt idx="39">
                  <c:v>174080.05630337301</c:v>
                </c:pt>
                <c:pt idx="40">
                  <c:v>176583.19833766081</c:v>
                </c:pt>
                <c:pt idx="41">
                  <c:v>182163.77401521066</c:v>
                </c:pt>
                <c:pt idx="42">
                  <c:v>186114.49126117956</c:v>
                </c:pt>
                <c:pt idx="43">
                  <c:v>191583.29808237075</c:v>
                </c:pt>
                <c:pt idx="44">
                  <c:v>205558.12322456209</c:v>
                </c:pt>
                <c:pt idx="45">
                  <c:v>215504.81664941902</c:v>
                </c:pt>
                <c:pt idx="46">
                  <c:v>194548.6000000468</c:v>
                </c:pt>
                <c:pt idx="47">
                  <c:v>168532.85683898715</c:v>
                </c:pt>
                <c:pt idx="48">
                  <c:v>140801.28736792775</c:v>
                </c:pt>
                <c:pt idx="49">
                  <c:v>125898.15450238582</c:v>
                </c:pt>
                <c:pt idx="50">
                  <c:v>115645.09471027573</c:v>
                </c:pt>
                <c:pt idx="51">
                  <c:v>98661.484257570322</c:v>
                </c:pt>
                <c:pt idx="52">
                  <c:v>84884.41252819779</c:v>
                </c:pt>
                <c:pt idx="53">
                  <c:v>65154.971326567829</c:v>
                </c:pt>
                <c:pt idx="54">
                  <c:v>51872.470484490957</c:v>
                </c:pt>
                <c:pt idx="55">
                  <c:v>44913.234669165671</c:v>
                </c:pt>
                <c:pt idx="56">
                  <c:v>13668.451264091971</c:v>
                </c:pt>
                <c:pt idx="57">
                  <c:v>4348.25801952662</c:v>
                </c:pt>
                <c:pt idx="58">
                  <c:v>37679.758364081848</c:v>
                </c:pt>
                <c:pt idx="59">
                  <c:v>87220.67083572119</c:v>
                </c:pt>
                <c:pt idx="60">
                  <c:v>108049.67918164232</c:v>
                </c:pt>
                <c:pt idx="61">
                  <c:v>108015.07740172297</c:v>
                </c:pt>
                <c:pt idx="62">
                  <c:v>83434.703856644279</c:v>
                </c:pt>
                <c:pt idx="63">
                  <c:v>95981.974691611453</c:v>
                </c:pt>
                <c:pt idx="64">
                  <c:v>95567.533471523813</c:v>
                </c:pt>
                <c:pt idx="65">
                  <c:v>98231.112583076072</c:v>
                </c:pt>
                <c:pt idx="66">
                  <c:v>96431.34260607441</c:v>
                </c:pt>
                <c:pt idx="67">
                  <c:v>97124.496911229056</c:v>
                </c:pt>
                <c:pt idx="68">
                  <c:v>168770.66744907264</c:v>
                </c:pt>
                <c:pt idx="69">
                  <c:v>160225.48143180937</c:v>
                </c:pt>
                <c:pt idx="70">
                  <c:v>138776.73510145742</c:v>
                </c:pt>
                <c:pt idx="71">
                  <c:v>163717.78403598053</c:v>
                </c:pt>
                <c:pt idx="72">
                  <c:v>162571.70868390528</c:v>
                </c:pt>
                <c:pt idx="73">
                  <c:v>170208.94130530875</c:v>
                </c:pt>
                <c:pt idx="74">
                  <c:v>197756.67891137622</c:v>
                </c:pt>
                <c:pt idx="75">
                  <c:v>193654.23792439094</c:v>
                </c:pt>
                <c:pt idx="76">
                  <c:v>202887.92891278723</c:v>
                </c:pt>
                <c:pt idx="77">
                  <c:v>222169.24577669823</c:v>
                </c:pt>
                <c:pt idx="78">
                  <c:v>242555.25366873835</c:v>
                </c:pt>
                <c:pt idx="79">
                  <c:v>239398.80804557132</c:v>
                </c:pt>
                <c:pt idx="80">
                  <c:v>195298.21207483311</c:v>
                </c:pt>
                <c:pt idx="81">
                  <c:v>201435.31219492556</c:v>
                </c:pt>
                <c:pt idx="82">
                  <c:v>208578.42465807375</c:v>
                </c:pt>
                <c:pt idx="83">
                  <c:v>182320.10391938742</c:v>
                </c:pt>
                <c:pt idx="84">
                  <c:v>193198.31101219141</c:v>
                </c:pt>
                <c:pt idx="85">
                  <c:v>198347.94826130662</c:v>
                </c:pt>
                <c:pt idx="86">
                  <c:v>194640.9827328595</c:v>
                </c:pt>
                <c:pt idx="87">
                  <c:v>184341.26494194972</c:v>
                </c:pt>
                <c:pt idx="88">
                  <c:v>179119.61753728913</c:v>
                </c:pt>
                <c:pt idx="89">
                  <c:v>159852.63860420138</c:v>
                </c:pt>
                <c:pt idx="90">
                  <c:v>145008.93734150822</c:v>
                </c:pt>
                <c:pt idx="91">
                  <c:v>142607.5108336464</c:v>
                </c:pt>
                <c:pt idx="92">
                  <c:v>134221.91532864014</c:v>
                </c:pt>
                <c:pt idx="93">
                  <c:v>129405.82779792482</c:v>
                </c:pt>
                <c:pt idx="94">
                  <c:v>111614.84192273181</c:v>
                </c:pt>
                <c:pt idx="95">
                  <c:v>159280.45452756688</c:v>
                </c:pt>
                <c:pt idx="96">
                  <c:v>166924.66025171243</c:v>
                </c:pt>
                <c:pt idx="97">
                  <c:v>144665.64003824713</c:v>
                </c:pt>
                <c:pt idx="98">
                  <c:v>129803.5739924128</c:v>
                </c:pt>
                <c:pt idx="99">
                  <c:v>121178.21339824163</c:v>
                </c:pt>
                <c:pt idx="100">
                  <c:v>128236.98665149233</c:v>
                </c:pt>
                <c:pt idx="101">
                  <c:v>128364.0300542976</c:v>
                </c:pt>
                <c:pt idx="102">
                  <c:v>127325.27866848111</c:v>
                </c:pt>
                <c:pt idx="103">
                  <c:v>124145.74657318772</c:v>
                </c:pt>
                <c:pt idx="104">
                  <c:v>103413.19425534763</c:v>
                </c:pt>
                <c:pt idx="105">
                  <c:v>94612.545132068772</c:v>
                </c:pt>
                <c:pt idx="106">
                  <c:v>152647.70347304325</c:v>
                </c:pt>
                <c:pt idx="107">
                  <c:v>126888.14471309344</c:v>
                </c:pt>
                <c:pt idx="108">
                  <c:v>100641.30269142284</c:v>
                </c:pt>
                <c:pt idx="109">
                  <c:v>107011.80588864691</c:v>
                </c:pt>
                <c:pt idx="110">
                  <c:v>112685.81312715264</c:v>
                </c:pt>
                <c:pt idx="111">
                  <c:v>127814.08003599603</c:v>
                </c:pt>
                <c:pt idx="112">
                  <c:v>98858.272992185288</c:v>
                </c:pt>
                <c:pt idx="113">
                  <c:v>92973.661050133</c:v>
                </c:pt>
                <c:pt idx="114">
                  <c:v>82588.620110743475</c:v>
                </c:pt>
                <c:pt idx="115">
                  <c:v>65570.859267373467</c:v>
                </c:pt>
                <c:pt idx="116">
                  <c:v>50052.122771268332</c:v>
                </c:pt>
                <c:pt idx="117">
                  <c:v>46397.723351181339</c:v>
                </c:pt>
                <c:pt idx="118">
                  <c:v>-14535.308679303736</c:v>
                </c:pt>
                <c:pt idx="119">
                  <c:v>-37760.337711033993</c:v>
                </c:pt>
                <c:pt idx="120">
                  <c:v>-42751.096290257818</c:v>
                </c:pt>
                <c:pt idx="121">
                  <c:v>-48839.826161040648</c:v>
                </c:pt>
                <c:pt idx="122">
                  <c:v>-52019.055476178881</c:v>
                </c:pt>
                <c:pt idx="123">
                  <c:v>-63731.880651722808</c:v>
                </c:pt>
                <c:pt idx="124">
                  <c:v>-57745.2448781727</c:v>
                </c:pt>
                <c:pt idx="125">
                  <c:v>-66911.607951649028</c:v>
                </c:pt>
                <c:pt idx="126">
                  <c:v>-74308.37110606028</c:v>
                </c:pt>
                <c:pt idx="127">
                  <c:v>-65316.201386387431</c:v>
                </c:pt>
                <c:pt idx="128">
                  <c:v>-41836.166086452838</c:v>
                </c:pt>
                <c:pt idx="129">
                  <c:v>-66431.82551893995</c:v>
                </c:pt>
                <c:pt idx="130">
                  <c:v>-86098.14900664422</c:v>
                </c:pt>
                <c:pt idx="131">
                  <c:v>-177426.05200894165</c:v>
                </c:pt>
                <c:pt idx="132">
                  <c:v>-172188.6139846092</c:v>
                </c:pt>
                <c:pt idx="133">
                  <c:v>-196794.85630671016</c:v>
                </c:pt>
                <c:pt idx="134">
                  <c:v>-209683.56368392758</c:v>
                </c:pt>
                <c:pt idx="135">
                  <c:v>-212518.90113627078</c:v>
                </c:pt>
                <c:pt idx="136">
                  <c:v>-223238.54962028941</c:v>
                </c:pt>
                <c:pt idx="137">
                  <c:v>-223255.79960353376</c:v>
                </c:pt>
                <c:pt idx="138">
                  <c:v>-238266.64107004605</c:v>
                </c:pt>
                <c:pt idx="139">
                  <c:v>-257781.19638347602</c:v>
                </c:pt>
                <c:pt idx="140">
                  <c:v>-281937.62567530514</c:v>
                </c:pt>
                <c:pt idx="141">
                  <c:v>-205849.29485871707</c:v>
                </c:pt>
                <c:pt idx="142">
                  <c:v>-227489.31893302652</c:v>
                </c:pt>
                <c:pt idx="143">
                  <c:v>-223523.18513768545</c:v>
                </c:pt>
                <c:pt idx="144">
                  <c:v>-220060.03239907511</c:v>
                </c:pt>
                <c:pt idx="145">
                  <c:v>-219671.66231478829</c:v>
                </c:pt>
                <c:pt idx="146">
                  <c:v>-223814.96750190877</c:v>
                </c:pt>
                <c:pt idx="147">
                  <c:v>-219548.26613887071</c:v>
                </c:pt>
                <c:pt idx="148">
                  <c:v>-235523.62108266074</c:v>
                </c:pt>
                <c:pt idx="149">
                  <c:v>-248845.54614935018</c:v>
                </c:pt>
                <c:pt idx="150">
                  <c:v>-249396.53385041695</c:v>
                </c:pt>
                <c:pt idx="151">
                  <c:v>-234939.62913636849</c:v>
                </c:pt>
                <c:pt idx="152">
                  <c:v>-230811.25046955451</c:v>
                </c:pt>
                <c:pt idx="153">
                  <c:v>-280430.1943446697</c:v>
                </c:pt>
                <c:pt idx="154">
                  <c:v>-225716.65909866081</c:v>
                </c:pt>
                <c:pt idx="155">
                  <c:v>-167968.97524822113</c:v>
                </c:pt>
                <c:pt idx="156">
                  <c:v>-151565.1025680264</c:v>
                </c:pt>
                <c:pt idx="157">
                  <c:v>-141126.27879635821</c:v>
                </c:pt>
                <c:pt idx="158">
                  <c:v>-158309.99676602503</c:v>
                </c:pt>
                <c:pt idx="159">
                  <c:v>-163563.85051978804</c:v>
                </c:pt>
                <c:pt idx="160">
                  <c:v>-138269.03372926859</c:v>
                </c:pt>
                <c:pt idx="161">
                  <c:v>-132628.1082723483</c:v>
                </c:pt>
                <c:pt idx="162">
                  <c:v>-115030.13633544937</c:v>
                </c:pt>
                <c:pt idx="163">
                  <c:v>-126870.79978292635</c:v>
                </c:pt>
                <c:pt idx="164">
                  <c:v>-125799.7657783941</c:v>
                </c:pt>
                <c:pt idx="165">
                  <c:v>-120393.12370120516</c:v>
                </c:pt>
                <c:pt idx="166">
                  <c:v>-142983.40669433866</c:v>
                </c:pt>
                <c:pt idx="167">
                  <c:v>-155761.75817098236</c:v>
                </c:pt>
                <c:pt idx="168">
                  <c:v>-158297.45934591274</c:v>
                </c:pt>
                <c:pt idx="169">
                  <c:v>-156082.33569539373</c:v>
                </c:pt>
                <c:pt idx="170">
                  <c:v>-150341.23835579975</c:v>
                </c:pt>
                <c:pt idx="171">
                  <c:v>-153602.78651104591</c:v>
                </c:pt>
                <c:pt idx="172">
                  <c:v>-157634.24457399294</c:v>
                </c:pt>
                <c:pt idx="173">
                  <c:v>-151182.0225243129</c:v>
                </c:pt>
                <c:pt idx="174">
                  <c:v>-148926.82796535446</c:v>
                </c:pt>
                <c:pt idx="175">
                  <c:v>-144521.06504939048</c:v>
                </c:pt>
                <c:pt idx="176">
                  <c:v>-140478.33318384225</c:v>
                </c:pt>
                <c:pt idx="177">
                  <c:v>-141815.47525141537</c:v>
                </c:pt>
                <c:pt idx="178">
                  <c:v>-141596.95690487392</c:v>
                </c:pt>
                <c:pt idx="179">
                  <c:v>-118802.43973724524</c:v>
                </c:pt>
                <c:pt idx="180">
                  <c:v>-102990.83608926684</c:v>
                </c:pt>
                <c:pt idx="181">
                  <c:v>-111459.68745535056</c:v>
                </c:pt>
                <c:pt idx="182">
                  <c:v>-110658.77942449543</c:v>
                </c:pt>
                <c:pt idx="183">
                  <c:v>-233362.75041779049</c:v>
                </c:pt>
                <c:pt idx="184">
                  <c:v>-371278.89962051541</c:v>
                </c:pt>
                <c:pt idx="185">
                  <c:v>-596562.01522311883</c:v>
                </c:pt>
                <c:pt idx="186">
                  <c:v>-697031.96751444694</c:v>
                </c:pt>
                <c:pt idx="187">
                  <c:v>-793615.40755883534</c:v>
                </c:pt>
                <c:pt idx="188">
                  <c:v>-860602.88210345863</c:v>
                </c:pt>
                <c:pt idx="189">
                  <c:v>-875619.72890523029</c:v>
                </c:pt>
                <c:pt idx="190">
                  <c:v>-876778.10198923142</c:v>
                </c:pt>
                <c:pt idx="191">
                  <c:v>-910812.1644741398</c:v>
                </c:pt>
                <c:pt idx="192">
                  <c:v>-913920.34739648749</c:v>
                </c:pt>
                <c:pt idx="193">
                  <c:v>-907076.31661846186</c:v>
                </c:pt>
                <c:pt idx="194">
                  <c:v>-878788.44470141875</c:v>
                </c:pt>
                <c:pt idx="195">
                  <c:v>-745103.35584134609</c:v>
                </c:pt>
                <c:pt idx="196">
                  <c:v>-612593.39214208862</c:v>
                </c:pt>
                <c:pt idx="197">
                  <c:v>-456026.3939675201</c:v>
                </c:pt>
                <c:pt idx="198">
                  <c:v>-370093.24361920846</c:v>
                </c:pt>
                <c:pt idx="199">
                  <c:v>-262531.75169873756</c:v>
                </c:pt>
                <c:pt idx="200">
                  <c:v>-169191.53623183086</c:v>
                </c:pt>
                <c:pt idx="201">
                  <c:v>-134004.86259949909</c:v>
                </c:pt>
                <c:pt idx="202">
                  <c:v>-107640.73074410038</c:v>
                </c:pt>
                <c:pt idx="203">
                  <c:v>-40719.390232273203</c:v>
                </c:pt>
                <c:pt idx="204">
                  <c:v>-10010.118143603409</c:v>
                </c:pt>
                <c:pt idx="205">
                  <c:v>-6608.0108179575473</c:v>
                </c:pt>
                <c:pt idx="206">
                  <c:v>-15635.25025142057</c:v>
                </c:pt>
                <c:pt idx="207">
                  <c:v>-5025.7460913151153</c:v>
                </c:pt>
                <c:pt idx="208">
                  <c:v>-21300.209794825874</c:v>
                </c:pt>
                <c:pt idx="209">
                  <c:v>77105.72755795125</c:v>
                </c:pt>
                <c:pt idx="210">
                  <c:v>118494.14578155668</c:v>
                </c:pt>
                <c:pt idx="211">
                  <c:v>76894.29508127649</c:v>
                </c:pt>
                <c:pt idx="212">
                  <c:v>87510.257331372952</c:v>
                </c:pt>
                <c:pt idx="213">
                  <c:v>87783.380960754337</c:v>
                </c:pt>
                <c:pt idx="214">
                  <c:v>68207.118432608913</c:v>
                </c:pt>
                <c:pt idx="215">
                  <c:v>57882.998408373809</c:v>
                </c:pt>
                <c:pt idx="216">
                  <c:v>54938.352201622925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86A5-48B5-ADBA-DFBDD8C87474}"/>
            </c:ext>
          </c:extLst>
        </c:ser>
        <c:ser>
          <c:idx val="1"/>
          <c:order val="1"/>
          <c:tx>
            <c:strRef>
              <c:f>'Gráfico 19'!$C$3</c:f>
              <c:strCache>
                <c:ptCount val="1"/>
                <c:pt idx="0">
                  <c:v>Resultado primário recorrente</c:v>
                </c:pt>
              </c:strCache>
            </c:strRef>
          </c:tx>
          <c:spPr>
            <a:ln w="19050" cap="rnd">
              <a:solidFill>
                <a:srgbClr val="00ADFA"/>
              </a:solidFill>
              <a:round/>
            </a:ln>
            <a:effectLst/>
          </c:spPr>
          <c:marker>
            <c:symbol val="none"/>
          </c:marker>
          <c:dLbls>
            <c:dLbl>
              <c:idx val="216"/>
              <c:layout>
                <c:manualLayout>
                  <c:x val="-2.9277078311114677E-2"/>
                  <c:y val="-0.1046631038728569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jan/23:</a:t>
                    </a:r>
                  </a:p>
                  <a:p>
                    <a:r>
                      <a:rPr lang="en-US"/>
                      <a:t>67,2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6A5-48B5-ADBA-DFBDD8C8747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>
                          <a:lumMod val="8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'Gráfico 19'!$A$4:$A$220</c:f>
              <c:numCache>
                <c:formatCode>mmm\-yy</c:formatCode>
                <c:ptCount val="217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</c:numCache>
            </c:numRef>
          </c:cat>
          <c:val>
            <c:numRef>
              <c:f>'Gráfico 19'!$C$4:$C$220</c:f>
              <c:numCache>
                <c:formatCode>#,##0</c:formatCode>
                <c:ptCount val="217"/>
                <c:pt idx="0">
                  <c:v>130682.85715814894</c:v>
                </c:pt>
                <c:pt idx="1">
                  <c:v>123173.68488894367</c:v>
                </c:pt>
                <c:pt idx="2">
                  <c:v>124242.28630120214</c:v>
                </c:pt>
                <c:pt idx="3">
                  <c:v>137485.52523255709</c:v>
                </c:pt>
                <c:pt idx="4">
                  <c:v>134130.61243040272</c:v>
                </c:pt>
                <c:pt idx="5">
                  <c:v>133560.57861275066</c:v>
                </c:pt>
                <c:pt idx="6">
                  <c:v>135950.66581311196</c:v>
                </c:pt>
                <c:pt idx="7">
                  <c:v>137631.00080465467</c:v>
                </c:pt>
                <c:pt idx="8">
                  <c:v>131471.36405187511</c:v>
                </c:pt>
                <c:pt idx="9">
                  <c:v>134014.36703324364</c:v>
                </c:pt>
                <c:pt idx="10">
                  <c:v>135017.3892503294</c:v>
                </c:pt>
                <c:pt idx="11">
                  <c:v>128559.60446070085</c:v>
                </c:pt>
                <c:pt idx="12">
                  <c:v>114311.46691643103</c:v>
                </c:pt>
                <c:pt idx="13">
                  <c:v>118421.72611593636</c:v>
                </c:pt>
                <c:pt idx="14">
                  <c:v>119440.87587729329</c:v>
                </c:pt>
                <c:pt idx="15">
                  <c:v>123319.29364785337</c:v>
                </c:pt>
                <c:pt idx="16">
                  <c:v>122838.12771616275</c:v>
                </c:pt>
                <c:pt idx="17">
                  <c:v>123001.50423487548</c:v>
                </c:pt>
                <c:pt idx="18">
                  <c:v>118051.40984577146</c:v>
                </c:pt>
                <c:pt idx="19">
                  <c:v>121865.65209954749</c:v>
                </c:pt>
                <c:pt idx="20">
                  <c:v>112081.74862590503</c:v>
                </c:pt>
                <c:pt idx="21">
                  <c:v>114074.58277450895</c:v>
                </c:pt>
                <c:pt idx="22">
                  <c:v>109236.8808569261</c:v>
                </c:pt>
                <c:pt idx="23">
                  <c:v>108019.38674829323</c:v>
                </c:pt>
                <c:pt idx="24">
                  <c:v>128097.64537118131</c:v>
                </c:pt>
                <c:pt idx="25">
                  <c:v>127296.89650878524</c:v>
                </c:pt>
                <c:pt idx="26">
                  <c:v>118309.65353790534</c:v>
                </c:pt>
                <c:pt idx="27">
                  <c:v>115865.99924900777</c:v>
                </c:pt>
                <c:pt idx="28">
                  <c:v>117736.69911503218</c:v>
                </c:pt>
                <c:pt idx="29">
                  <c:v>115048.87140668432</c:v>
                </c:pt>
                <c:pt idx="30">
                  <c:v>119547.38863500467</c:v>
                </c:pt>
                <c:pt idx="31">
                  <c:v>115111.64765206692</c:v>
                </c:pt>
                <c:pt idx="32">
                  <c:v>117084.98585461976</c:v>
                </c:pt>
                <c:pt idx="33">
                  <c:v>123470.64697596994</c:v>
                </c:pt>
                <c:pt idx="34">
                  <c:v>135660.16536696316</c:v>
                </c:pt>
                <c:pt idx="35">
                  <c:v>126756.9471734456</c:v>
                </c:pt>
                <c:pt idx="36">
                  <c:v>134936.54046925355</c:v>
                </c:pt>
                <c:pt idx="37">
                  <c:v>138337.71826723684</c:v>
                </c:pt>
                <c:pt idx="38">
                  <c:v>149031.62931133484</c:v>
                </c:pt>
                <c:pt idx="39">
                  <c:v>153045.25677058275</c:v>
                </c:pt>
                <c:pt idx="40">
                  <c:v>153050.28996956185</c:v>
                </c:pt>
                <c:pt idx="41">
                  <c:v>158166.96806946245</c:v>
                </c:pt>
                <c:pt idx="42">
                  <c:v>162256.35311353728</c:v>
                </c:pt>
                <c:pt idx="43">
                  <c:v>166767.91600053155</c:v>
                </c:pt>
                <c:pt idx="44">
                  <c:v>179951.2029483036</c:v>
                </c:pt>
                <c:pt idx="45">
                  <c:v>190038.24917366359</c:v>
                </c:pt>
                <c:pt idx="46">
                  <c:v>169293.96793361826</c:v>
                </c:pt>
                <c:pt idx="47">
                  <c:v>173305.89381554999</c:v>
                </c:pt>
                <c:pt idx="48">
                  <c:v>145854.8528678703</c:v>
                </c:pt>
                <c:pt idx="49">
                  <c:v>131192.49291201457</c:v>
                </c:pt>
                <c:pt idx="50">
                  <c:v>125593.55985308492</c:v>
                </c:pt>
                <c:pt idx="51">
                  <c:v>108644.11058627283</c:v>
                </c:pt>
                <c:pt idx="52">
                  <c:v>96506.688516809256</c:v>
                </c:pt>
                <c:pt idx="53">
                  <c:v>77087.681375025451</c:v>
                </c:pt>
                <c:pt idx="54">
                  <c:v>63818.478699041611</c:v>
                </c:pt>
                <c:pt idx="55">
                  <c:v>56888.816063431892</c:v>
                </c:pt>
                <c:pt idx="56">
                  <c:v>24319.213699705109</c:v>
                </c:pt>
                <c:pt idx="57">
                  <c:v>13542.746993762008</c:v>
                </c:pt>
                <c:pt idx="58">
                  <c:v>40321.796820530595</c:v>
                </c:pt>
                <c:pt idx="59">
                  <c:v>41357.583185552408</c:v>
                </c:pt>
                <c:pt idx="60">
                  <c:v>60535.363558176708</c:v>
                </c:pt>
                <c:pt idx="61">
                  <c:v>59526.926697232702</c:v>
                </c:pt>
                <c:pt idx="62">
                  <c:v>34105.053307810573</c:v>
                </c:pt>
                <c:pt idx="63">
                  <c:v>45576.772803828339</c:v>
                </c:pt>
                <c:pt idx="64">
                  <c:v>46529.423668060386</c:v>
                </c:pt>
                <c:pt idx="65">
                  <c:v>48019.408054378728</c:v>
                </c:pt>
                <c:pt idx="66">
                  <c:v>44417.30843554945</c:v>
                </c:pt>
                <c:pt idx="67">
                  <c:v>43755.800683787944</c:v>
                </c:pt>
                <c:pt idx="68">
                  <c:v>49284.870640044144</c:v>
                </c:pt>
                <c:pt idx="69">
                  <c:v>42440.477905168533</c:v>
                </c:pt>
                <c:pt idx="70">
                  <c:v>26021.853167398032</c:v>
                </c:pt>
                <c:pt idx="71">
                  <c:v>69461.962477825509</c:v>
                </c:pt>
                <c:pt idx="72">
                  <c:v>70354.986447136645</c:v>
                </c:pt>
                <c:pt idx="73">
                  <c:v>77653.106030550392</c:v>
                </c:pt>
                <c:pt idx="74">
                  <c:v>104834.15467380238</c:v>
                </c:pt>
                <c:pt idx="75">
                  <c:v>100642.44619052249</c:v>
                </c:pt>
                <c:pt idx="76">
                  <c:v>107346.13727983464</c:v>
                </c:pt>
                <c:pt idx="77">
                  <c:v>115040.51462723332</c:v>
                </c:pt>
                <c:pt idx="78">
                  <c:v>134007.61891310356</c:v>
                </c:pt>
                <c:pt idx="79">
                  <c:v>128384.56579328259</c:v>
                </c:pt>
                <c:pt idx="80">
                  <c:v>148308.69348080643</c:v>
                </c:pt>
                <c:pt idx="81">
                  <c:v>152077.29869891974</c:v>
                </c:pt>
                <c:pt idx="82">
                  <c:v>156599.38576317075</c:v>
                </c:pt>
                <c:pt idx="83">
                  <c:v>124989.34537247595</c:v>
                </c:pt>
                <c:pt idx="84">
                  <c:v>135581.29927822281</c:v>
                </c:pt>
                <c:pt idx="85">
                  <c:v>138363.54590631634</c:v>
                </c:pt>
                <c:pt idx="86">
                  <c:v>133238.97894176262</c:v>
                </c:pt>
                <c:pt idx="87">
                  <c:v>122921.94642516733</c:v>
                </c:pt>
                <c:pt idx="88">
                  <c:v>118970.89911462701</c:v>
                </c:pt>
                <c:pt idx="89">
                  <c:v>109800.14225242306</c:v>
                </c:pt>
                <c:pt idx="90">
                  <c:v>94637.502733689849</c:v>
                </c:pt>
                <c:pt idx="91">
                  <c:v>84262.219557877281</c:v>
                </c:pt>
                <c:pt idx="92">
                  <c:v>71117.89960304898</c:v>
                </c:pt>
                <c:pt idx="93">
                  <c:v>63908.598215222337</c:v>
                </c:pt>
                <c:pt idx="94">
                  <c:v>46331.271240917667</c:v>
                </c:pt>
                <c:pt idx="95">
                  <c:v>71104.443177211593</c:v>
                </c:pt>
                <c:pt idx="96">
                  <c:v>76470.910406229057</c:v>
                </c:pt>
                <c:pt idx="97">
                  <c:v>54807.186508907893</c:v>
                </c:pt>
                <c:pt idx="98">
                  <c:v>39499.727041673679</c:v>
                </c:pt>
                <c:pt idx="99">
                  <c:v>31130.309144404884</c:v>
                </c:pt>
                <c:pt idx="100">
                  <c:v>35339.516693787155</c:v>
                </c:pt>
                <c:pt idx="101">
                  <c:v>31302.143807425979</c:v>
                </c:pt>
                <c:pt idx="102">
                  <c:v>24775.328400354461</c:v>
                </c:pt>
                <c:pt idx="103">
                  <c:v>19432.711014719076</c:v>
                </c:pt>
                <c:pt idx="104">
                  <c:v>3723.7644027643546</c:v>
                </c:pt>
                <c:pt idx="105">
                  <c:v>-6093.8244497683218</c:v>
                </c:pt>
                <c:pt idx="106">
                  <c:v>27610.035719150703</c:v>
                </c:pt>
                <c:pt idx="107">
                  <c:v>23694.859324200708</c:v>
                </c:pt>
                <c:pt idx="108">
                  <c:v>658.08297164691976</c:v>
                </c:pt>
                <c:pt idx="109">
                  <c:v>3084.3746742103449</c:v>
                </c:pt>
                <c:pt idx="110">
                  <c:v>9235.6338583815177</c:v>
                </c:pt>
                <c:pt idx="111">
                  <c:v>23204.838447993468</c:v>
                </c:pt>
                <c:pt idx="112">
                  <c:v>-6718.0570478993359</c:v>
                </c:pt>
                <c:pt idx="113">
                  <c:v>-10050.439379085317</c:v>
                </c:pt>
                <c:pt idx="114">
                  <c:v>-24489.551893698968</c:v>
                </c:pt>
                <c:pt idx="115">
                  <c:v>-32866.178617162965</c:v>
                </c:pt>
                <c:pt idx="116">
                  <c:v>-53276.513677168085</c:v>
                </c:pt>
                <c:pt idx="117">
                  <c:v>-59192.410075369437</c:v>
                </c:pt>
                <c:pt idx="118">
                  <c:v>-102844.16408411671</c:v>
                </c:pt>
                <c:pt idx="119">
                  <c:v>-133504.47890022548</c:v>
                </c:pt>
                <c:pt idx="120">
                  <c:v>-143382.2468021547</c:v>
                </c:pt>
                <c:pt idx="121">
                  <c:v>-152300.48188142496</c:v>
                </c:pt>
                <c:pt idx="122">
                  <c:v>-155970.39321882895</c:v>
                </c:pt>
                <c:pt idx="123">
                  <c:v>-166864.52061787513</c:v>
                </c:pt>
                <c:pt idx="124">
                  <c:v>-163935.80162568507</c:v>
                </c:pt>
                <c:pt idx="125">
                  <c:v>-169275.35707190252</c:v>
                </c:pt>
                <c:pt idx="126">
                  <c:v>-168916.73904178862</c:v>
                </c:pt>
                <c:pt idx="127">
                  <c:v>-164389.28870128194</c:v>
                </c:pt>
                <c:pt idx="128">
                  <c:v>-137924.37727576646</c:v>
                </c:pt>
                <c:pt idx="129">
                  <c:v>-156127.40214919008</c:v>
                </c:pt>
                <c:pt idx="130">
                  <c:v>-167748.24815967461</c:v>
                </c:pt>
                <c:pt idx="131">
                  <c:v>-177983.50375214781</c:v>
                </c:pt>
                <c:pt idx="132">
                  <c:v>-186814.94965013376</c:v>
                </c:pt>
                <c:pt idx="133">
                  <c:v>-202604.71915753203</c:v>
                </c:pt>
                <c:pt idx="134">
                  <c:v>-213420.70057692935</c:v>
                </c:pt>
                <c:pt idx="135">
                  <c:v>-217735.24373174785</c:v>
                </c:pt>
                <c:pt idx="136">
                  <c:v>-220425.5632370438</c:v>
                </c:pt>
                <c:pt idx="137">
                  <c:v>-228507.96085005268</c:v>
                </c:pt>
                <c:pt idx="138">
                  <c:v>-242367.54286973312</c:v>
                </c:pt>
                <c:pt idx="139">
                  <c:v>-253198.13015014501</c:v>
                </c:pt>
                <c:pt idx="140">
                  <c:v>-273189.01161997276</c:v>
                </c:pt>
                <c:pt idx="141">
                  <c:v>-257398.88250661286</c:v>
                </c:pt>
                <c:pt idx="142">
                  <c:v>-263605.33999170543</c:v>
                </c:pt>
                <c:pt idx="143">
                  <c:v>-310333.39088592469</c:v>
                </c:pt>
                <c:pt idx="144">
                  <c:v>-290226.84867705847</c:v>
                </c:pt>
                <c:pt idx="145">
                  <c:v>-289616.83625607856</c:v>
                </c:pt>
                <c:pt idx="146">
                  <c:v>-293683.27803256473</c:v>
                </c:pt>
                <c:pt idx="147">
                  <c:v>-289503.24428281805</c:v>
                </c:pt>
                <c:pt idx="148">
                  <c:v>-306788.33905955346</c:v>
                </c:pt>
                <c:pt idx="149">
                  <c:v>-312489.3901700225</c:v>
                </c:pt>
                <c:pt idx="150">
                  <c:v>-309598.58426535869</c:v>
                </c:pt>
                <c:pt idx="151">
                  <c:v>-298536.97163856268</c:v>
                </c:pt>
                <c:pt idx="152">
                  <c:v>-296978.94535839639</c:v>
                </c:pt>
                <c:pt idx="153">
                  <c:v>-291001.92701290234</c:v>
                </c:pt>
                <c:pt idx="154">
                  <c:v>-272072.17268530594</c:v>
                </c:pt>
                <c:pt idx="155">
                  <c:v>-252770.62825116666</c:v>
                </c:pt>
                <c:pt idx="156">
                  <c:v>-244424.53153273845</c:v>
                </c:pt>
                <c:pt idx="157">
                  <c:v>-234683.59656697619</c:v>
                </c:pt>
                <c:pt idx="158">
                  <c:v>-251941.80907720941</c:v>
                </c:pt>
                <c:pt idx="159">
                  <c:v>-255406.31995594231</c:v>
                </c:pt>
                <c:pt idx="160">
                  <c:v>-233368.69319804778</c:v>
                </c:pt>
                <c:pt idx="161">
                  <c:v>-228487.87626980836</c:v>
                </c:pt>
                <c:pt idx="162">
                  <c:v>-210949.86059154753</c:v>
                </c:pt>
                <c:pt idx="163">
                  <c:v>-228457.9725174802</c:v>
                </c:pt>
                <c:pt idx="164">
                  <c:v>-227570.33941841783</c:v>
                </c:pt>
                <c:pt idx="165">
                  <c:v>-219051.91011471939</c:v>
                </c:pt>
                <c:pt idx="166">
                  <c:v>-228264.5921431141</c:v>
                </c:pt>
                <c:pt idx="167">
                  <c:v>-219900.10736834066</c:v>
                </c:pt>
                <c:pt idx="168">
                  <c:v>-214453.92857093271</c:v>
                </c:pt>
                <c:pt idx="169">
                  <c:v>-215476.91545531209</c:v>
                </c:pt>
                <c:pt idx="170">
                  <c:v>-209638.48300174577</c:v>
                </c:pt>
                <c:pt idx="171">
                  <c:v>-212352.59404436444</c:v>
                </c:pt>
                <c:pt idx="172">
                  <c:v>-214585.63310557979</c:v>
                </c:pt>
                <c:pt idx="173">
                  <c:v>-207862.0444187375</c:v>
                </c:pt>
                <c:pt idx="174">
                  <c:v>-210652.34160534877</c:v>
                </c:pt>
                <c:pt idx="175">
                  <c:v>-201866.01331849984</c:v>
                </c:pt>
                <c:pt idx="176">
                  <c:v>-199192.42261305428</c:v>
                </c:pt>
                <c:pt idx="177">
                  <c:v>-199729.13104169533</c:v>
                </c:pt>
                <c:pt idx="178">
                  <c:v>-196502.84528256563</c:v>
                </c:pt>
                <c:pt idx="179">
                  <c:v>-219319.34987806599</c:v>
                </c:pt>
                <c:pt idx="180">
                  <c:v>-205384.04211234744</c:v>
                </c:pt>
                <c:pt idx="181">
                  <c:v>-209437.2764347101</c:v>
                </c:pt>
                <c:pt idx="182">
                  <c:v>-207622.89378394352</c:v>
                </c:pt>
                <c:pt idx="183">
                  <c:v>-205233.13253968625</c:v>
                </c:pt>
                <c:pt idx="184">
                  <c:v>-203909.44755815211</c:v>
                </c:pt>
                <c:pt idx="185">
                  <c:v>-251994.69050071703</c:v>
                </c:pt>
                <c:pt idx="186">
                  <c:v>-265795.69308632443</c:v>
                </c:pt>
                <c:pt idx="187">
                  <c:v>-269023.97797985806</c:v>
                </c:pt>
                <c:pt idx="188">
                  <c:v>-277068.63066929526</c:v>
                </c:pt>
                <c:pt idx="189">
                  <c:v>-273451.40172972705</c:v>
                </c:pt>
                <c:pt idx="190">
                  <c:v>-263374.38907835924</c:v>
                </c:pt>
                <c:pt idx="191">
                  <c:v>-240815.14390588072</c:v>
                </c:pt>
                <c:pt idx="192">
                  <c:v>-240118.74818105975</c:v>
                </c:pt>
                <c:pt idx="193">
                  <c:v>-231477.54381374049</c:v>
                </c:pt>
                <c:pt idx="194">
                  <c:v>-204551.45228589751</c:v>
                </c:pt>
                <c:pt idx="195">
                  <c:v>-171061.08253466562</c:v>
                </c:pt>
                <c:pt idx="196">
                  <c:v>-160905.98761676482</c:v>
                </c:pt>
                <c:pt idx="197">
                  <c:v>-138207.85308237074</c:v>
                </c:pt>
                <c:pt idx="198">
                  <c:v>-96342.644409655011</c:v>
                </c:pt>
                <c:pt idx="199">
                  <c:v>-79454.844155445811</c:v>
                </c:pt>
                <c:pt idx="200">
                  <c:v>-56613.251329097722</c:v>
                </c:pt>
                <c:pt idx="201">
                  <c:v>-33386.530779897046</c:v>
                </c:pt>
                <c:pt idx="202">
                  <c:v>-9057.6341873397741</c:v>
                </c:pt>
                <c:pt idx="203">
                  <c:v>28670.733471471402</c:v>
                </c:pt>
                <c:pt idx="204">
                  <c:v>53697.311348044597</c:v>
                </c:pt>
                <c:pt idx="205">
                  <c:v>47479.360928942544</c:v>
                </c:pt>
                <c:pt idx="206">
                  <c:v>43496.148977342447</c:v>
                </c:pt>
                <c:pt idx="207">
                  <c:v>36993.319064899311</c:v>
                </c:pt>
                <c:pt idx="208">
                  <c:v>45152.109148956588</c:v>
                </c:pt>
                <c:pt idx="209">
                  <c:v>96120.974039371969</c:v>
                </c:pt>
                <c:pt idx="210">
                  <c:v>100952.06998252642</c:v>
                </c:pt>
                <c:pt idx="211">
                  <c:v>83437.743542017575</c:v>
                </c:pt>
                <c:pt idx="212">
                  <c:v>86861.199989756118</c:v>
                </c:pt>
                <c:pt idx="213">
                  <c:v>90053.747194376629</c:v>
                </c:pt>
                <c:pt idx="214">
                  <c:v>72704.846047768893</c:v>
                </c:pt>
                <c:pt idx="215">
                  <c:v>63596.279318509056</c:v>
                </c:pt>
                <c:pt idx="216">
                  <c:v>67171.843117744836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86A5-48B5-ADBA-DFBDD8C87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7432232"/>
        <c:axId val="607431840"/>
      </c:lineChart>
      <c:dateAx>
        <c:axId val="60743223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07431840"/>
        <c:crosses val="autoZero"/>
        <c:auto val="1"/>
        <c:lblOffset val="100"/>
        <c:baseTimeUnit val="months"/>
      </c:dateAx>
      <c:valAx>
        <c:axId val="60743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07432232"/>
        <c:crosses val="autoZero"/>
        <c:crossBetween val="between"/>
        <c:dispUnits>
          <c:builtInUnit val="thousands"/>
        </c:dispUnits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2.5400879523582942E-2"/>
          <c:y val="0.89250638889704181"/>
          <c:w val="0.92836843812276748"/>
          <c:h val="5.51775168495412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lumMod val="100000"/>
      </a:srgbClr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/>
            </a:pPr>
            <a:r>
              <a:rPr lang="pt-BR" sz="1050"/>
              <a:t>INDICADORES DO MERCADO DE TRABALHO</a:t>
            </a:r>
          </a:p>
          <a:p>
            <a:pPr>
              <a:defRPr sz="1050"/>
            </a:pPr>
            <a:r>
              <a:rPr lang="pt-BR" sz="1050"/>
              <a:t>(TAXA DE VARIAÇÃO EM RELAÇÃO AO MESMO TRIMESTRE DO ANO ANTERIOR)</a:t>
            </a:r>
          </a:p>
        </c:rich>
      </c:tx>
      <c:layout>
        <c:manualLayout>
          <c:xMode val="edge"/>
          <c:yMode val="edge"/>
          <c:x val="0.22890970269615715"/>
          <c:y val="3.519270973053477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3140173884514441E-2"/>
          <c:y val="0.17873213764946047"/>
          <c:w val="0.87821399278215229"/>
          <c:h val="0.55528871391076107"/>
        </c:manualLayout>
      </c:layout>
      <c:lineChart>
        <c:grouping val="standard"/>
        <c:varyColors val="0"/>
        <c:ser>
          <c:idx val="0"/>
          <c:order val="0"/>
          <c:tx>
            <c:strRef>
              <c:f>'Gráfico 2'!$B$3</c:f>
              <c:strCache>
                <c:ptCount val="1"/>
                <c:pt idx="0">
                  <c:v>População ocupada</c:v>
                </c:pt>
              </c:strCache>
            </c:strRef>
          </c:tx>
          <c:spPr>
            <a:ln w="22225">
              <a:solidFill>
                <a:srgbClr val="005D89"/>
              </a:solidFill>
              <a:prstDash val="solid"/>
            </a:ln>
          </c:spPr>
          <c:marker>
            <c:symbol val="none"/>
          </c:marker>
          <c:cat>
            <c:numRef>
              <c:f>'Gráfico 2'!$A$4:$A$39</c:f>
              <c:numCache>
                <c:formatCode>[$-416]mmm\-yy;@</c:formatCode>
                <c:ptCount val="3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</c:numCache>
            </c:numRef>
          </c:cat>
          <c:val>
            <c:numRef>
              <c:f>'Gráfico 2'!$B$4:$B$39</c:f>
              <c:numCache>
                <c:formatCode>0.0%</c:formatCode>
                <c:ptCount val="36"/>
                <c:pt idx="0">
                  <c:v>2.2267358760249767E-2</c:v>
                </c:pt>
                <c:pt idx="1">
                  <c:v>2.1933659315868548E-2</c:v>
                </c:pt>
                <c:pt idx="2">
                  <c:v>5.3335636626683502E-3</c:v>
                </c:pt>
                <c:pt idx="3">
                  <c:v>-3.3072656861798611E-2</c:v>
                </c:pt>
                <c:pt idx="4">
                  <c:v>-7.5159181322724811E-2</c:v>
                </c:pt>
                <c:pt idx="5">
                  <c:v>-0.10735033294746121</c:v>
                </c:pt>
                <c:pt idx="6">
                  <c:v>-0.12362942952486888</c:v>
                </c:pt>
                <c:pt idx="7">
                  <c:v>-0.1261149731771577</c:v>
                </c:pt>
                <c:pt idx="8">
                  <c:v>-0.11925646790588684</c:v>
                </c:pt>
                <c:pt idx="9">
                  <c:v>-0.10267039835020308</c:v>
                </c:pt>
                <c:pt idx="10">
                  <c:v>-9.2621318520071272E-2</c:v>
                </c:pt>
                <c:pt idx="11">
                  <c:v>-8.6792650369051927E-2</c:v>
                </c:pt>
                <c:pt idx="12">
                  <c:v>-8.3144980709187077E-2</c:v>
                </c:pt>
                <c:pt idx="13">
                  <c:v>-7.8056509110113526E-2</c:v>
                </c:pt>
                <c:pt idx="14">
                  <c:v>-6.4790850024163626E-2</c:v>
                </c:pt>
                <c:pt idx="15">
                  <c:v>-2.9522055560486371E-2</c:v>
                </c:pt>
                <c:pt idx="16">
                  <c:v>1.6571718522960577E-2</c:v>
                </c:pt>
                <c:pt idx="17">
                  <c:v>6.344957228349446E-2</c:v>
                </c:pt>
                <c:pt idx="18">
                  <c:v>9.5992747053490479E-2</c:v>
                </c:pt>
                <c:pt idx="19">
                  <c:v>0.11060661096985114</c:v>
                </c:pt>
                <c:pt idx="20">
                  <c:v>0.11429906878078588</c:v>
                </c:pt>
                <c:pt idx="21">
                  <c:v>0.10170723699638851</c:v>
                </c:pt>
                <c:pt idx="22">
                  <c:v>9.6531251082901059E-2</c:v>
                </c:pt>
                <c:pt idx="23">
                  <c:v>9.7701347090856983E-2</c:v>
                </c:pt>
                <c:pt idx="24">
                  <c:v>9.4182126722773818E-2</c:v>
                </c:pt>
                <c:pt idx="25">
                  <c:v>9.1069485020335739E-2</c:v>
                </c:pt>
                <c:pt idx="26">
                  <c:v>9.4083737167267589E-2</c:v>
                </c:pt>
                <c:pt idx="27">
                  <c:v>0.10330951700485858</c:v>
                </c:pt>
                <c:pt idx="28">
                  <c:v>0.10623815952172966</c:v>
                </c:pt>
                <c:pt idx="29">
                  <c:v>9.9402577642531131E-2</c:v>
                </c:pt>
                <c:pt idx="30">
                  <c:v>8.8235942911344845E-2</c:v>
                </c:pt>
                <c:pt idx="31">
                  <c:v>7.9454892341237482E-2</c:v>
                </c:pt>
                <c:pt idx="32">
                  <c:v>6.7684133539838154E-2</c:v>
                </c:pt>
                <c:pt idx="33">
                  <c:v>6.0697332850848218E-2</c:v>
                </c:pt>
                <c:pt idx="34">
                  <c:v>5.0173812282734653E-2</c:v>
                </c:pt>
                <c:pt idx="35">
                  <c:v>3.7839305670151591E-2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BB5-4C40-BDF1-DD3CD2B5110B}"/>
            </c:ext>
          </c:extLst>
        </c:ser>
        <c:ser>
          <c:idx val="1"/>
          <c:order val="1"/>
          <c:tx>
            <c:strRef>
              <c:f>'Gráfico 2'!$C$3</c:f>
              <c:strCache>
                <c:ptCount val="1"/>
                <c:pt idx="0">
                  <c:v>Rendimento médio real</c:v>
                </c:pt>
              </c:strCache>
            </c:strRef>
          </c:tx>
          <c:spPr>
            <a:ln w="22225">
              <a:solidFill>
                <a:srgbClr val="9EBBD3"/>
              </a:solidFill>
              <a:prstDash val="solid"/>
            </a:ln>
          </c:spPr>
          <c:marker>
            <c:symbol val="none"/>
          </c:marker>
          <c:dPt>
            <c:idx val="8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BB5-4C40-BDF1-DD3CD2B5110B}"/>
              </c:ext>
            </c:extLst>
          </c:dPt>
          <c:cat>
            <c:numRef>
              <c:f>'Gráfico 2'!$A$4:$A$39</c:f>
              <c:numCache>
                <c:formatCode>[$-416]mmm\-yy;@</c:formatCode>
                <c:ptCount val="3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</c:numCache>
            </c:numRef>
          </c:cat>
          <c:val>
            <c:numRef>
              <c:f>'Gráfico 2'!$C$4:$C$39</c:f>
              <c:numCache>
                <c:formatCode>0.0%</c:formatCode>
                <c:ptCount val="36"/>
                <c:pt idx="0">
                  <c:v>0</c:v>
                </c:pt>
                <c:pt idx="1">
                  <c:v>-2.4544179523141585E-3</c:v>
                </c:pt>
                <c:pt idx="2">
                  <c:v>1.0211267605633845E-2</c:v>
                </c:pt>
                <c:pt idx="3">
                  <c:v>2.6185421089879757E-2</c:v>
                </c:pt>
                <c:pt idx="4">
                  <c:v>5.0605844618674345E-2</c:v>
                </c:pt>
                <c:pt idx="5">
                  <c:v>6.6642908054169725E-2</c:v>
                </c:pt>
                <c:pt idx="6">
                  <c:v>8.178571428571435E-2</c:v>
                </c:pt>
                <c:pt idx="7">
                  <c:v>7.5773745997865571E-2</c:v>
                </c:pt>
                <c:pt idx="8">
                  <c:v>7.6840981856990398E-2</c:v>
                </c:pt>
                <c:pt idx="9">
                  <c:v>5.2966101694915224E-2</c:v>
                </c:pt>
                <c:pt idx="10">
                  <c:v>3.7258347978910367E-2</c:v>
                </c:pt>
                <c:pt idx="11">
                  <c:v>2.4682651622002894E-2</c:v>
                </c:pt>
                <c:pt idx="12">
                  <c:v>2.0408163265306145E-2</c:v>
                </c:pt>
                <c:pt idx="13">
                  <c:v>1.0193321616871698E-2</c:v>
                </c:pt>
                <c:pt idx="14">
                  <c:v>4.87974904147781E-3</c:v>
                </c:pt>
                <c:pt idx="15">
                  <c:v>-1.7931034482758568E-2</c:v>
                </c:pt>
                <c:pt idx="16">
                  <c:v>-3.4599728629579385E-2</c:v>
                </c:pt>
                <c:pt idx="17">
                  <c:v>-6.3481456732375596E-2</c:v>
                </c:pt>
                <c:pt idx="18">
                  <c:v>-8.3195774182898696E-2</c:v>
                </c:pt>
                <c:pt idx="19">
                  <c:v>-9.4576719576719537E-2</c:v>
                </c:pt>
                <c:pt idx="20">
                  <c:v>-0.11133135117277837</c:v>
                </c:pt>
                <c:pt idx="21">
                  <c:v>-0.11133467471495639</c:v>
                </c:pt>
                <c:pt idx="22">
                  <c:v>-0.11385970857336492</c:v>
                </c:pt>
                <c:pt idx="23">
                  <c:v>-0.10736407432897455</c:v>
                </c:pt>
                <c:pt idx="24">
                  <c:v>-9.6896551724137914E-2</c:v>
                </c:pt>
                <c:pt idx="25">
                  <c:v>-8.7682672233820425E-2</c:v>
                </c:pt>
                <c:pt idx="26">
                  <c:v>-8.6715227193895239E-2</c:v>
                </c:pt>
                <c:pt idx="27">
                  <c:v>-7.9353932584269704E-2</c:v>
                </c:pt>
                <c:pt idx="28">
                  <c:v>-7.2382290934645099E-2</c:v>
                </c:pt>
                <c:pt idx="29">
                  <c:v>-5.1016767748840564E-2</c:v>
                </c:pt>
                <c:pt idx="30">
                  <c:v>-2.8447965430320465E-2</c:v>
                </c:pt>
                <c:pt idx="31">
                  <c:v>-6.2089116143170253E-3</c:v>
                </c:pt>
                <c:pt idx="32">
                  <c:v>2.4907063197026069E-2</c:v>
                </c:pt>
                <c:pt idx="33">
                  <c:v>4.7169811320754818E-2</c:v>
                </c:pt>
                <c:pt idx="34">
                  <c:v>7.1510516252390133E-2</c:v>
                </c:pt>
                <c:pt idx="35">
                  <c:v>8.249807247494223E-2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DBB5-4C40-BDF1-DD3CD2B5110B}"/>
            </c:ext>
          </c:extLst>
        </c:ser>
        <c:ser>
          <c:idx val="2"/>
          <c:order val="2"/>
          <c:tx>
            <c:strRef>
              <c:f>'Gráfico 2'!$D$3</c:f>
              <c:strCache>
                <c:ptCount val="1"/>
                <c:pt idx="0">
                  <c:v>Massa salarial</c:v>
                </c:pt>
              </c:strCache>
            </c:strRef>
          </c:tx>
          <c:spPr>
            <a:ln w="22225">
              <a:solidFill>
                <a:srgbClr val="00ADFA"/>
              </a:solidFill>
            </a:ln>
          </c:spPr>
          <c:marker>
            <c:symbol val="none"/>
          </c:marker>
          <c:cat>
            <c:numRef>
              <c:f>'Gráfico 2'!$A$4:$A$39</c:f>
              <c:numCache>
                <c:formatCode>[$-416]mmm\-yy;@</c:formatCode>
                <c:ptCount val="3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</c:numCache>
            </c:numRef>
          </c:cat>
          <c:val>
            <c:numRef>
              <c:f>'Gráfico 2'!$D$4:$D$39</c:f>
              <c:numCache>
                <c:formatCode>0.0%</c:formatCode>
                <c:ptCount val="36"/>
                <c:pt idx="0">
                  <c:v>2.4393926489148399E-2</c:v>
                </c:pt>
                <c:pt idx="1">
                  <c:v>2.1432086518826221E-2</c:v>
                </c:pt>
                <c:pt idx="2">
                  <c:v>1.7964561456788042E-2</c:v>
                </c:pt>
                <c:pt idx="3">
                  <c:v>-5.6489707054410143E-3</c:v>
                </c:pt>
                <c:pt idx="4">
                  <c:v>-2.644787719960906E-2</c:v>
                </c:pt>
                <c:pt idx="5">
                  <c:v>-4.625127000007756E-2</c:v>
                </c:pt>
                <c:pt idx="6">
                  <c:v>-5.073506315222065E-2</c:v>
                </c:pt>
                <c:pt idx="7">
                  <c:v>-5.9964917015247643E-2</c:v>
                </c:pt>
                <c:pt idx="8">
                  <c:v>-5.2794028336190513E-2</c:v>
                </c:pt>
                <c:pt idx="9">
                  <c:v>-5.6148634777253181E-2</c:v>
                </c:pt>
                <c:pt idx="10">
                  <c:v>-6.01900699385024E-2</c:v>
                </c:pt>
                <c:pt idx="11">
                  <c:v>-6.5567583072904889E-2</c:v>
                </c:pt>
                <c:pt idx="12">
                  <c:v>-6.6949354315710696E-2</c:v>
                </c:pt>
                <c:pt idx="13">
                  <c:v>-7.0375035090780802E-2</c:v>
                </c:pt>
                <c:pt idx="14">
                  <c:v>-6.2198559588147795E-2</c:v>
                </c:pt>
                <c:pt idx="15">
                  <c:v>-4.8040756640939652E-2</c:v>
                </c:pt>
                <c:pt idx="16">
                  <c:v>-1.9598824070555798E-2</c:v>
                </c:pt>
                <c:pt idx="17">
                  <c:v>-4.7611883861157223E-3</c:v>
                </c:pt>
                <c:pt idx="18">
                  <c:v>5.4169764610720872E-3</c:v>
                </c:pt>
                <c:pt idx="19">
                  <c:v>6.836702470153444E-3</c:v>
                </c:pt>
                <c:pt idx="20">
                  <c:v>-7.7751220442565661E-3</c:v>
                </c:pt>
                <c:pt idx="21">
                  <c:v>-1.9241536261655923E-2</c:v>
                </c:pt>
                <c:pt idx="22">
                  <c:v>-2.5909872776189502E-2</c:v>
                </c:pt>
                <c:pt idx="23">
                  <c:v>-1.7990435260283766E-2</c:v>
                </c:pt>
                <c:pt idx="24">
                  <c:v>-8.7651080651955926E-3</c:v>
                </c:pt>
                <c:pt idx="25">
                  <c:v>-2.4158236448739157E-3</c:v>
                </c:pt>
                <c:pt idx="26">
                  <c:v>1.6109889840980607E-3</c:v>
                </c:pt>
                <c:pt idx="27">
                  <c:v>1.8511140774206902E-2</c:v>
                </c:pt>
                <c:pt idx="28">
                  <c:v>2.9696265018460677E-2</c:v>
                </c:pt>
                <c:pt idx="29">
                  <c:v>4.7725267183057252E-2</c:v>
                </c:pt>
                <c:pt idx="30">
                  <c:v>6.0964113899362848E-2</c:v>
                </c:pt>
                <c:pt idx="31">
                  <c:v>7.6697162502342264E-2</c:v>
                </c:pt>
                <c:pt idx="32">
                  <c:v>9.909983599919836E-2</c:v>
                </c:pt>
                <c:pt idx="33">
                  <c:v>0.11539377710605869</c:v>
                </c:pt>
                <c:pt idx="34">
                  <c:v>0.1297722492292368</c:v>
                </c:pt>
                <c:pt idx="35">
                  <c:v>0.12842934822846153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DBB5-4C40-BDF1-DD3CD2B5110B}"/>
            </c:ext>
          </c:extLst>
        </c:ser>
        <c:ser>
          <c:idx val="3"/>
          <c:order val="3"/>
          <c:tx>
            <c:strRef>
              <c:f>'Gráfico 2'!$E$3</c:f>
              <c:strCache>
                <c:ptCount val="1"/>
                <c:pt idx="0">
                  <c:v>Força de trabalho</c:v>
                </c:pt>
              </c:strCache>
            </c:strRef>
          </c:tx>
          <c:spPr>
            <a:ln w="22225">
              <a:solidFill>
                <a:srgbClr val="BD534B"/>
              </a:solidFill>
            </a:ln>
          </c:spPr>
          <c:marker>
            <c:symbol val="none"/>
          </c:marker>
          <c:cat>
            <c:numRef>
              <c:f>'Gráfico 2'!$A$4:$A$39</c:f>
              <c:numCache>
                <c:formatCode>[$-416]mmm\-yy;@</c:formatCode>
                <c:ptCount val="3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</c:numCache>
            </c:numRef>
          </c:cat>
          <c:val>
            <c:numRef>
              <c:f>'Gráfico 2'!$E$4:$E$39</c:f>
              <c:numCache>
                <c:formatCode>0.0%</c:formatCode>
                <c:ptCount val="36"/>
                <c:pt idx="0">
                  <c:v>1.2893969284790696E-2</c:v>
                </c:pt>
                <c:pt idx="1">
                  <c:v>1.267698697375863E-2</c:v>
                </c:pt>
                <c:pt idx="2">
                  <c:v>-9.4097277765770038E-5</c:v>
                </c:pt>
                <c:pt idx="3">
                  <c:v>-3.1666572923111591E-2</c:v>
                </c:pt>
                <c:pt idx="4">
                  <c:v>-6.7525017051771941E-2</c:v>
                </c:pt>
                <c:pt idx="5">
                  <c:v>-9.2292619203135251E-2</c:v>
                </c:pt>
                <c:pt idx="6">
                  <c:v>-0.10160717117352414</c:v>
                </c:pt>
                <c:pt idx="7">
                  <c:v>-9.7119218872284141E-2</c:v>
                </c:pt>
                <c:pt idx="8">
                  <c:v>-8.8324731482773089E-2</c:v>
                </c:pt>
                <c:pt idx="9">
                  <c:v>-7.2953323614889598E-2</c:v>
                </c:pt>
                <c:pt idx="10">
                  <c:v>-6.0092980009297969E-2</c:v>
                </c:pt>
                <c:pt idx="11">
                  <c:v>-5.3817795900128473E-2</c:v>
                </c:pt>
                <c:pt idx="12">
                  <c:v>-4.9847633425591953E-2</c:v>
                </c:pt>
                <c:pt idx="13">
                  <c:v>-4.7220901727207498E-2</c:v>
                </c:pt>
                <c:pt idx="14">
                  <c:v>-3.6927246548657533E-2</c:v>
                </c:pt>
                <c:pt idx="15">
                  <c:v>-6.1086586121437136E-3</c:v>
                </c:pt>
                <c:pt idx="16">
                  <c:v>3.5831663326653329E-2</c:v>
                </c:pt>
                <c:pt idx="17">
                  <c:v>7.1310354752824434E-2</c:v>
                </c:pt>
                <c:pt idx="18">
                  <c:v>9.0942126793612577E-2</c:v>
                </c:pt>
                <c:pt idx="19">
                  <c:v>8.9682998307673234E-2</c:v>
                </c:pt>
                <c:pt idx="20">
                  <c:v>8.5610534798086446E-2</c:v>
                </c:pt>
                <c:pt idx="21">
                  <c:v>7.0331123174615984E-2</c:v>
                </c:pt>
                <c:pt idx="22">
                  <c:v>6.1798252989998748E-2</c:v>
                </c:pt>
                <c:pt idx="23">
                  <c:v>6.0224130975924162E-2</c:v>
                </c:pt>
                <c:pt idx="24">
                  <c:v>5.4120324055003E-2</c:v>
                </c:pt>
                <c:pt idx="25">
                  <c:v>4.9228601895966451E-2</c:v>
                </c:pt>
                <c:pt idx="26">
                  <c:v>4.7733513127937499E-2</c:v>
                </c:pt>
                <c:pt idx="27">
                  <c:v>5.061121122096135E-2</c:v>
                </c:pt>
                <c:pt idx="28">
                  <c:v>4.6151911468812923E-2</c:v>
                </c:pt>
                <c:pt idx="29">
                  <c:v>3.965801796269286E-2</c:v>
                </c:pt>
                <c:pt idx="30">
                  <c:v>3.3072245010611567E-2</c:v>
                </c:pt>
                <c:pt idx="31">
                  <c:v>2.9422627108211197E-2</c:v>
                </c:pt>
                <c:pt idx="32">
                  <c:v>2.1601052334867976E-2</c:v>
                </c:pt>
                <c:pt idx="33">
                  <c:v>1.7030992663572331E-2</c:v>
                </c:pt>
                <c:pt idx="34">
                  <c:v>1.0248383550412798E-2</c:v>
                </c:pt>
                <c:pt idx="35">
                  <c:v>1.7075298353719237E-3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892-9A48-BE4E-2DEEA60654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3920592"/>
        <c:axId val="603922160"/>
      </c:lineChart>
      <c:dateAx>
        <c:axId val="603920592"/>
        <c:scaling>
          <c:orientation val="minMax"/>
        </c:scaling>
        <c:delete val="0"/>
        <c:axPos val="b"/>
        <c:numFmt formatCode="[$-416]mmm\-yy;@" sourceLinked="1"/>
        <c:majorTickMark val="out"/>
        <c:minorTickMark val="none"/>
        <c:tickLblPos val="low"/>
        <c:spPr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603922160"/>
        <c:crosses val="autoZero"/>
        <c:auto val="1"/>
        <c:lblOffset val="100"/>
        <c:baseTimeUnit val="months"/>
      </c:dateAx>
      <c:valAx>
        <c:axId val="603922160"/>
        <c:scaling>
          <c:orientation val="minMax"/>
        </c:scaling>
        <c:delete val="0"/>
        <c:axPos val="l"/>
        <c:majorGridlines>
          <c:spPr>
            <a:ln>
              <a:solidFill>
                <a:srgbClr val="D9D9D9"/>
              </a:solidFill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crossAx val="603920592"/>
        <c:crosses val="autoZero"/>
        <c:crossBetween val="between"/>
        <c:majorUnit val="0.1"/>
      </c:valAx>
      <c:spPr>
        <a:ln>
          <a:solidFill>
            <a:schemeClr val="bg1">
              <a:lumMod val="85000"/>
            </a:schemeClr>
          </a:solidFill>
        </a:ln>
      </c:spPr>
    </c:plotArea>
    <c:legend>
      <c:legendPos val="b"/>
      <c:layout>
        <c:manualLayout>
          <c:xMode val="edge"/>
          <c:yMode val="edge"/>
          <c:x val="9.6171259842519688E-2"/>
          <c:y val="0.65139654418197723"/>
          <c:w val="0.85739300816564601"/>
          <c:h val="7.7927121266387539E-2"/>
        </c:manualLayout>
      </c:layout>
      <c:overlay val="0"/>
      <c:txPr>
        <a:bodyPr/>
        <a:lstStyle/>
        <a:p>
          <a:pPr rtl="0">
            <a:defRPr/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lumMod val="100000"/>
      </a:srgbClr>
    </a:solidFill>
    <a:ln>
      <a:noFill/>
    </a:ln>
  </c:spPr>
  <c:txPr>
    <a:bodyPr/>
    <a:lstStyle/>
    <a:p>
      <a:pPr>
        <a:defRPr sz="10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1" cap="all" baseline="0">
                <a:solidFill>
                  <a:srgbClr val="000000"/>
                </a:solidFill>
                <a:latin typeface="Calibri" panose="020F0502020204030204" pitchFamily="34" charset="0"/>
              </a:defRPr>
            </a:pPr>
            <a:r>
              <a:rPr lang="pt-BR" sz="1000" b="1" cap="all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indicadores 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 dívida pública e principais componentes (% do PIB)</a:t>
            </a:r>
          </a:p>
        </c:rich>
      </c:tx>
      <c:layout>
        <c:manualLayout>
          <c:xMode val="edge"/>
          <c:yMode val="edge"/>
          <c:x val="0.19887403078356741"/>
          <c:y val="1.078750906902915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2395990536770092E-2"/>
          <c:y val="6.7423664068412312E-2"/>
          <c:w val="0.9206680303752065"/>
          <c:h val="0.68212302555659599"/>
        </c:manualLayout>
      </c:layout>
      <c:lineChart>
        <c:grouping val="standard"/>
        <c:varyColors val="0"/>
        <c:ser>
          <c:idx val="0"/>
          <c:order val="0"/>
          <c:tx>
            <c:strRef>
              <c:f>'Gráfico 20'!$B$3</c:f>
              <c:strCache>
                <c:ptCount val="1"/>
                <c:pt idx="0">
                  <c:v>DLSP</c:v>
                </c:pt>
              </c:strCache>
            </c:strRef>
          </c:tx>
          <c:spPr>
            <a:ln w="19050">
              <a:solidFill>
                <a:srgbClr val="D5998E"/>
              </a:solidFill>
            </a:ln>
          </c:spPr>
          <c:marker>
            <c:symbol val="none"/>
          </c:marker>
          <c:dLbls>
            <c:dLbl>
              <c:idx val="181"/>
              <c:layout>
                <c:manualLayout>
                  <c:x val="-6.7107259208874254E-2"/>
                  <c:y val="-7.47562233084325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jan/22:</a:t>
                    </a:r>
                  </a:p>
                  <a:p>
                    <a:r>
                      <a:rPr lang="en-US"/>
                      <a:t>55,5%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74A-4E70-837F-8AC6D939BC1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3"/>
              <c:layout>
                <c:manualLayout>
                  <c:x val="-4.0671066187197916E-3"/>
                  <c:y val="-6.500541157255000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jan/23:</a:t>
                    </a:r>
                  </a:p>
                  <a:p>
                    <a:r>
                      <a:rPr lang="en-US"/>
                      <a:t>56,6%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74A-4E70-837F-8AC6D939BC1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c:spPr>
                </c15:leaderLines>
              </c:ext>
            </c:extLst>
          </c:dLbls>
          <c:cat>
            <c:numRef>
              <c:f>'Gráfico 20'!$A$4:$A$197</c:f>
              <c:numCache>
                <c:formatCode>mmm\-yy</c:formatCode>
                <c:ptCount val="194"/>
                <c:pt idx="0">
                  <c:v>39052</c:v>
                </c:pt>
                <c:pt idx="1">
                  <c:v>39083</c:v>
                </c:pt>
                <c:pt idx="2">
                  <c:v>39114</c:v>
                </c:pt>
                <c:pt idx="3">
                  <c:v>39142</c:v>
                </c:pt>
                <c:pt idx="4">
                  <c:v>39173</c:v>
                </c:pt>
                <c:pt idx="5">
                  <c:v>39203</c:v>
                </c:pt>
                <c:pt idx="6">
                  <c:v>39234</c:v>
                </c:pt>
                <c:pt idx="7">
                  <c:v>39264</c:v>
                </c:pt>
                <c:pt idx="8">
                  <c:v>39295</c:v>
                </c:pt>
                <c:pt idx="9">
                  <c:v>39326</c:v>
                </c:pt>
                <c:pt idx="10">
                  <c:v>39356</c:v>
                </c:pt>
                <c:pt idx="11">
                  <c:v>39387</c:v>
                </c:pt>
                <c:pt idx="12">
                  <c:v>39417</c:v>
                </c:pt>
                <c:pt idx="13">
                  <c:v>39448</c:v>
                </c:pt>
                <c:pt idx="14">
                  <c:v>39479</c:v>
                </c:pt>
                <c:pt idx="15">
                  <c:v>39508</c:v>
                </c:pt>
                <c:pt idx="16">
                  <c:v>39539</c:v>
                </c:pt>
                <c:pt idx="17">
                  <c:v>39569</c:v>
                </c:pt>
                <c:pt idx="18">
                  <c:v>39600</c:v>
                </c:pt>
                <c:pt idx="19">
                  <c:v>39630</c:v>
                </c:pt>
                <c:pt idx="20">
                  <c:v>39661</c:v>
                </c:pt>
                <c:pt idx="21">
                  <c:v>39692</c:v>
                </c:pt>
                <c:pt idx="22">
                  <c:v>39722</c:v>
                </c:pt>
                <c:pt idx="23">
                  <c:v>39753</c:v>
                </c:pt>
                <c:pt idx="24">
                  <c:v>39783</c:v>
                </c:pt>
                <c:pt idx="25">
                  <c:v>39814</c:v>
                </c:pt>
                <c:pt idx="26">
                  <c:v>39845</c:v>
                </c:pt>
                <c:pt idx="27">
                  <c:v>39873</c:v>
                </c:pt>
                <c:pt idx="28">
                  <c:v>39904</c:v>
                </c:pt>
                <c:pt idx="29">
                  <c:v>39934</c:v>
                </c:pt>
                <c:pt idx="30">
                  <c:v>39965</c:v>
                </c:pt>
                <c:pt idx="31">
                  <c:v>39995</c:v>
                </c:pt>
                <c:pt idx="32">
                  <c:v>40026</c:v>
                </c:pt>
                <c:pt idx="33">
                  <c:v>40057</c:v>
                </c:pt>
                <c:pt idx="34">
                  <c:v>40087</c:v>
                </c:pt>
                <c:pt idx="35">
                  <c:v>40118</c:v>
                </c:pt>
                <c:pt idx="36">
                  <c:v>40148</c:v>
                </c:pt>
                <c:pt idx="37">
                  <c:v>40179</c:v>
                </c:pt>
                <c:pt idx="38">
                  <c:v>40210</c:v>
                </c:pt>
                <c:pt idx="39">
                  <c:v>40238</c:v>
                </c:pt>
                <c:pt idx="40">
                  <c:v>40269</c:v>
                </c:pt>
                <c:pt idx="41">
                  <c:v>40299</c:v>
                </c:pt>
                <c:pt idx="42">
                  <c:v>40330</c:v>
                </c:pt>
                <c:pt idx="43">
                  <c:v>40360</c:v>
                </c:pt>
                <c:pt idx="44">
                  <c:v>40391</c:v>
                </c:pt>
                <c:pt idx="45">
                  <c:v>40422</c:v>
                </c:pt>
                <c:pt idx="46">
                  <c:v>40452</c:v>
                </c:pt>
                <c:pt idx="47">
                  <c:v>40483</c:v>
                </c:pt>
                <c:pt idx="48">
                  <c:v>40513</c:v>
                </c:pt>
                <c:pt idx="49">
                  <c:v>40544</c:v>
                </c:pt>
                <c:pt idx="50">
                  <c:v>40575</c:v>
                </c:pt>
                <c:pt idx="51">
                  <c:v>40603</c:v>
                </c:pt>
                <c:pt idx="52">
                  <c:v>40634</c:v>
                </c:pt>
                <c:pt idx="53">
                  <c:v>40664</c:v>
                </c:pt>
                <c:pt idx="54">
                  <c:v>40695</c:v>
                </c:pt>
                <c:pt idx="55">
                  <c:v>40725</c:v>
                </c:pt>
                <c:pt idx="56">
                  <c:v>40756</c:v>
                </c:pt>
                <c:pt idx="57">
                  <c:v>40787</c:v>
                </c:pt>
                <c:pt idx="58">
                  <c:v>40817</c:v>
                </c:pt>
                <c:pt idx="59">
                  <c:v>40848</c:v>
                </c:pt>
                <c:pt idx="60">
                  <c:v>40878</c:v>
                </c:pt>
                <c:pt idx="61">
                  <c:v>40909</c:v>
                </c:pt>
                <c:pt idx="62">
                  <c:v>40940</c:v>
                </c:pt>
                <c:pt idx="63">
                  <c:v>40969</c:v>
                </c:pt>
                <c:pt idx="64">
                  <c:v>41000</c:v>
                </c:pt>
                <c:pt idx="65">
                  <c:v>41030</c:v>
                </c:pt>
                <c:pt idx="66">
                  <c:v>41061</c:v>
                </c:pt>
                <c:pt idx="67">
                  <c:v>41091</c:v>
                </c:pt>
                <c:pt idx="68">
                  <c:v>41122</c:v>
                </c:pt>
                <c:pt idx="69">
                  <c:v>41153</c:v>
                </c:pt>
                <c:pt idx="70">
                  <c:v>41183</c:v>
                </c:pt>
                <c:pt idx="71">
                  <c:v>41214</c:v>
                </c:pt>
                <c:pt idx="72">
                  <c:v>41244</c:v>
                </c:pt>
                <c:pt idx="73">
                  <c:v>41275</c:v>
                </c:pt>
                <c:pt idx="74">
                  <c:v>41306</c:v>
                </c:pt>
                <c:pt idx="75">
                  <c:v>41334</c:v>
                </c:pt>
                <c:pt idx="76">
                  <c:v>41365</c:v>
                </c:pt>
                <c:pt idx="77">
                  <c:v>41395</c:v>
                </c:pt>
                <c:pt idx="78">
                  <c:v>41426</c:v>
                </c:pt>
                <c:pt idx="79">
                  <c:v>41456</c:v>
                </c:pt>
                <c:pt idx="80">
                  <c:v>41487</c:v>
                </c:pt>
                <c:pt idx="81">
                  <c:v>41518</c:v>
                </c:pt>
                <c:pt idx="82">
                  <c:v>41548</c:v>
                </c:pt>
                <c:pt idx="83">
                  <c:v>41579</c:v>
                </c:pt>
                <c:pt idx="84">
                  <c:v>41609</c:v>
                </c:pt>
                <c:pt idx="85">
                  <c:v>41640</c:v>
                </c:pt>
                <c:pt idx="86">
                  <c:v>41671</c:v>
                </c:pt>
                <c:pt idx="87">
                  <c:v>41699</c:v>
                </c:pt>
                <c:pt idx="88">
                  <c:v>41730</c:v>
                </c:pt>
                <c:pt idx="89">
                  <c:v>41760</c:v>
                </c:pt>
                <c:pt idx="90">
                  <c:v>41791</c:v>
                </c:pt>
                <c:pt idx="91">
                  <c:v>41821</c:v>
                </c:pt>
                <c:pt idx="92">
                  <c:v>41852</c:v>
                </c:pt>
                <c:pt idx="93">
                  <c:v>41883</c:v>
                </c:pt>
                <c:pt idx="94">
                  <c:v>41913</c:v>
                </c:pt>
                <c:pt idx="95">
                  <c:v>41944</c:v>
                </c:pt>
                <c:pt idx="96">
                  <c:v>41974</c:v>
                </c:pt>
                <c:pt idx="97">
                  <c:v>42005</c:v>
                </c:pt>
                <c:pt idx="98">
                  <c:v>42036</c:v>
                </c:pt>
                <c:pt idx="99">
                  <c:v>42064</c:v>
                </c:pt>
                <c:pt idx="100">
                  <c:v>42095</c:v>
                </c:pt>
                <c:pt idx="101">
                  <c:v>42125</c:v>
                </c:pt>
                <c:pt idx="102">
                  <c:v>42156</c:v>
                </c:pt>
                <c:pt idx="103">
                  <c:v>42186</c:v>
                </c:pt>
                <c:pt idx="104">
                  <c:v>42217</c:v>
                </c:pt>
                <c:pt idx="105">
                  <c:v>42248</c:v>
                </c:pt>
                <c:pt idx="106">
                  <c:v>42278</c:v>
                </c:pt>
                <c:pt idx="107">
                  <c:v>42309</c:v>
                </c:pt>
                <c:pt idx="108">
                  <c:v>42339</c:v>
                </c:pt>
                <c:pt idx="109">
                  <c:v>42370</c:v>
                </c:pt>
                <c:pt idx="110">
                  <c:v>42401</c:v>
                </c:pt>
                <c:pt idx="111">
                  <c:v>42430</c:v>
                </c:pt>
                <c:pt idx="112">
                  <c:v>42461</c:v>
                </c:pt>
                <c:pt idx="113">
                  <c:v>42491</c:v>
                </c:pt>
                <c:pt idx="114">
                  <c:v>42522</c:v>
                </c:pt>
                <c:pt idx="115">
                  <c:v>42552</c:v>
                </c:pt>
                <c:pt idx="116">
                  <c:v>42583</c:v>
                </c:pt>
                <c:pt idx="117">
                  <c:v>42614</c:v>
                </c:pt>
                <c:pt idx="118">
                  <c:v>42644</c:v>
                </c:pt>
                <c:pt idx="119">
                  <c:v>42675</c:v>
                </c:pt>
                <c:pt idx="120">
                  <c:v>42705</c:v>
                </c:pt>
                <c:pt idx="121">
                  <c:v>42736</c:v>
                </c:pt>
                <c:pt idx="122">
                  <c:v>42767</c:v>
                </c:pt>
                <c:pt idx="123">
                  <c:v>42795</c:v>
                </c:pt>
                <c:pt idx="124">
                  <c:v>42826</c:v>
                </c:pt>
                <c:pt idx="125">
                  <c:v>42856</c:v>
                </c:pt>
                <c:pt idx="126">
                  <c:v>42887</c:v>
                </c:pt>
                <c:pt idx="127">
                  <c:v>42917</c:v>
                </c:pt>
                <c:pt idx="128">
                  <c:v>42948</c:v>
                </c:pt>
                <c:pt idx="129">
                  <c:v>42979</c:v>
                </c:pt>
                <c:pt idx="130">
                  <c:v>43009</c:v>
                </c:pt>
                <c:pt idx="131">
                  <c:v>43040</c:v>
                </c:pt>
                <c:pt idx="132">
                  <c:v>43070</c:v>
                </c:pt>
                <c:pt idx="133">
                  <c:v>43101</c:v>
                </c:pt>
                <c:pt idx="134">
                  <c:v>43132</c:v>
                </c:pt>
                <c:pt idx="135">
                  <c:v>43160</c:v>
                </c:pt>
                <c:pt idx="136">
                  <c:v>43191</c:v>
                </c:pt>
                <c:pt idx="137">
                  <c:v>43221</c:v>
                </c:pt>
                <c:pt idx="138">
                  <c:v>43252</c:v>
                </c:pt>
                <c:pt idx="139">
                  <c:v>43282</c:v>
                </c:pt>
                <c:pt idx="140">
                  <c:v>43313</c:v>
                </c:pt>
                <c:pt idx="141">
                  <c:v>43344</c:v>
                </c:pt>
                <c:pt idx="142">
                  <c:v>43374</c:v>
                </c:pt>
                <c:pt idx="143">
                  <c:v>43405</c:v>
                </c:pt>
                <c:pt idx="144">
                  <c:v>43435</c:v>
                </c:pt>
                <c:pt idx="145">
                  <c:v>43466</c:v>
                </c:pt>
                <c:pt idx="146">
                  <c:v>43497</c:v>
                </c:pt>
                <c:pt idx="147">
                  <c:v>43525</c:v>
                </c:pt>
                <c:pt idx="148">
                  <c:v>43556</c:v>
                </c:pt>
                <c:pt idx="149">
                  <c:v>43586</c:v>
                </c:pt>
                <c:pt idx="150">
                  <c:v>43617</c:v>
                </c:pt>
                <c:pt idx="151">
                  <c:v>43647</c:v>
                </c:pt>
                <c:pt idx="152">
                  <c:v>43678</c:v>
                </c:pt>
                <c:pt idx="153">
                  <c:v>43709</c:v>
                </c:pt>
                <c:pt idx="154">
                  <c:v>43739</c:v>
                </c:pt>
                <c:pt idx="155">
                  <c:v>43770</c:v>
                </c:pt>
                <c:pt idx="156">
                  <c:v>43800</c:v>
                </c:pt>
                <c:pt idx="157">
                  <c:v>43831</c:v>
                </c:pt>
                <c:pt idx="158">
                  <c:v>43862</c:v>
                </c:pt>
                <c:pt idx="159">
                  <c:v>43891</c:v>
                </c:pt>
                <c:pt idx="160">
                  <c:v>43922</c:v>
                </c:pt>
                <c:pt idx="161">
                  <c:v>43952</c:v>
                </c:pt>
                <c:pt idx="162">
                  <c:v>43983</c:v>
                </c:pt>
                <c:pt idx="163">
                  <c:v>44013</c:v>
                </c:pt>
                <c:pt idx="164">
                  <c:v>44044</c:v>
                </c:pt>
                <c:pt idx="165">
                  <c:v>44075</c:v>
                </c:pt>
                <c:pt idx="166">
                  <c:v>44105</c:v>
                </c:pt>
                <c:pt idx="167">
                  <c:v>44136</c:v>
                </c:pt>
                <c:pt idx="168">
                  <c:v>44166</c:v>
                </c:pt>
                <c:pt idx="169">
                  <c:v>44197</c:v>
                </c:pt>
                <c:pt idx="170">
                  <c:v>44228</c:v>
                </c:pt>
                <c:pt idx="171">
                  <c:v>44256</c:v>
                </c:pt>
                <c:pt idx="172">
                  <c:v>44287</c:v>
                </c:pt>
                <c:pt idx="173">
                  <c:v>44317</c:v>
                </c:pt>
                <c:pt idx="174">
                  <c:v>44348</c:v>
                </c:pt>
                <c:pt idx="175">
                  <c:v>44378</c:v>
                </c:pt>
                <c:pt idx="176">
                  <c:v>44409</c:v>
                </c:pt>
                <c:pt idx="177">
                  <c:v>44440</c:v>
                </c:pt>
                <c:pt idx="178">
                  <c:v>44470</c:v>
                </c:pt>
                <c:pt idx="179">
                  <c:v>44501</c:v>
                </c:pt>
                <c:pt idx="180">
                  <c:v>44531</c:v>
                </c:pt>
                <c:pt idx="181">
                  <c:v>44562</c:v>
                </c:pt>
                <c:pt idx="182">
                  <c:v>44593</c:v>
                </c:pt>
                <c:pt idx="183">
                  <c:v>44621</c:v>
                </c:pt>
                <c:pt idx="184">
                  <c:v>44652</c:v>
                </c:pt>
                <c:pt idx="185">
                  <c:v>44682</c:v>
                </c:pt>
                <c:pt idx="186">
                  <c:v>44713</c:v>
                </c:pt>
                <c:pt idx="187">
                  <c:v>44743</c:v>
                </c:pt>
                <c:pt idx="188">
                  <c:v>44774</c:v>
                </c:pt>
                <c:pt idx="189">
                  <c:v>44805</c:v>
                </c:pt>
                <c:pt idx="190">
                  <c:v>44835</c:v>
                </c:pt>
                <c:pt idx="191">
                  <c:v>44866</c:v>
                </c:pt>
                <c:pt idx="192">
                  <c:v>44896</c:v>
                </c:pt>
                <c:pt idx="193">
                  <c:v>44927</c:v>
                </c:pt>
              </c:numCache>
            </c:numRef>
          </c:cat>
          <c:val>
            <c:numRef>
              <c:f>'Gráfico 20'!$B$4:$B$197</c:f>
              <c:numCache>
                <c:formatCode>0.00%</c:formatCode>
                <c:ptCount val="194"/>
                <c:pt idx="0">
                  <c:v>0.46485821992278442</c:v>
                </c:pt>
                <c:pt idx="1">
                  <c:v>0.45949705492993465</c:v>
                </c:pt>
                <c:pt idx="2">
                  <c:v>0.45857410997910564</c:v>
                </c:pt>
                <c:pt idx="3">
                  <c:v>0.45810052169961396</c:v>
                </c:pt>
                <c:pt idx="4">
                  <c:v>0.45082775539462921</c:v>
                </c:pt>
                <c:pt idx="5">
                  <c:v>0.45232497240960434</c:v>
                </c:pt>
                <c:pt idx="6">
                  <c:v>0.44800224690344737</c:v>
                </c:pt>
                <c:pt idx="7">
                  <c:v>0.44729070789985925</c:v>
                </c:pt>
                <c:pt idx="8">
                  <c:v>0.44094193861434794</c:v>
                </c:pt>
                <c:pt idx="9">
                  <c:v>0.44585384588240512</c:v>
                </c:pt>
                <c:pt idx="10">
                  <c:v>0.44603892700819553</c:v>
                </c:pt>
                <c:pt idx="11">
                  <c:v>0.4411106845481792</c:v>
                </c:pt>
                <c:pt idx="12">
                  <c:v>0.44545777187308899</c:v>
                </c:pt>
                <c:pt idx="13">
                  <c:v>0.43709026842166071</c:v>
                </c:pt>
                <c:pt idx="14">
                  <c:v>0.43790619846318918</c:v>
                </c:pt>
                <c:pt idx="15">
                  <c:v>0.4299957881982216</c:v>
                </c:pt>
                <c:pt idx="16">
                  <c:v>0.42815344273578104</c:v>
                </c:pt>
                <c:pt idx="17">
                  <c:v>0.43026849249290922</c:v>
                </c:pt>
                <c:pt idx="18">
                  <c:v>0.4288769946512358</c:v>
                </c:pt>
                <c:pt idx="19">
                  <c:v>0.42741535769237465</c:v>
                </c:pt>
                <c:pt idx="20">
                  <c:v>0.42024574089925959</c:v>
                </c:pt>
                <c:pt idx="21">
                  <c:v>0.39959062429554221</c:v>
                </c:pt>
                <c:pt idx="22">
                  <c:v>0.38303694570647667</c:v>
                </c:pt>
                <c:pt idx="23">
                  <c:v>0.36954592284463667</c:v>
                </c:pt>
                <c:pt idx="24">
                  <c:v>0.37566310905518913</c:v>
                </c:pt>
                <c:pt idx="25">
                  <c:v>0.3805338610357708</c:v>
                </c:pt>
                <c:pt idx="26">
                  <c:v>0.38022622892516367</c:v>
                </c:pt>
                <c:pt idx="27">
                  <c:v>0.38040113897941719</c:v>
                </c:pt>
                <c:pt idx="28">
                  <c:v>0.3865357971897474</c:v>
                </c:pt>
                <c:pt idx="29">
                  <c:v>0.39662410053904634</c:v>
                </c:pt>
                <c:pt idx="30">
                  <c:v>0.39976012146720141</c:v>
                </c:pt>
                <c:pt idx="31">
                  <c:v>0.40641897116487768</c:v>
                </c:pt>
                <c:pt idx="32">
                  <c:v>0.40632434986222843</c:v>
                </c:pt>
                <c:pt idx="33">
                  <c:v>0.41559380109405331</c:v>
                </c:pt>
                <c:pt idx="34">
                  <c:v>0.41421778099715606</c:v>
                </c:pt>
                <c:pt idx="35">
                  <c:v>0.4093601820044922</c:v>
                </c:pt>
                <c:pt idx="36">
                  <c:v>0.40884930626820393</c:v>
                </c:pt>
                <c:pt idx="37">
                  <c:v>0.39588705780256878</c:v>
                </c:pt>
                <c:pt idx="38">
                  <c:v>0.39817056540915008</c:v>
                </c:pt>
                <c:pt idx="39">
                  <c:v>0.39908447896995874</c:v>
                </c:pt>
                <c:pt idx="40">
                  <c:v>0.39469325302929598</c:v>
                </c:pt>
                <c:pt idx="41">
                  <c:v>0.38974927249310487</c:v>
                </c:pt>
                <c:pt idx="42">
                  <c:v>0.388857740739672</c:v>
                </c:pt>
                <c:pt idx="43">
                  <c:v>0.38992444212242944</c:v>
                </c:pt>
                <c:pt idx="44">
                  <c:v>0.38760879464683767</c:v>
                </c:pt>
                <c:pt idx="45">
                  <c:v>0.38222677743738875</c:v>
                </c:pt>
                <c:pt idx="46">
                  <c:v>0.37889067608903088</c:v>
                </c:pt>
                <c:pt idx="47">
                  <c:v>0.3776654842649832</c:v>
                </c:pt>
                <c:pt idx="48">
                  <c:v>0.37979370134938201</c:v>
                </c:pt>
                <c:pt idx="49">
                  <c:v>0.37569017002850652</c:v>
                </c:pt>
                <c:pt idx="50">
                  <c:v>0.37491065141161384</c:v>
                </c:pt>
                <c:pt idx="51">
                  <c:v>0.37532680092578841</c:v>
                </c:pt>
                <c:pt idx="52">
                  <c:v>0.37415124319708237</c:v>
                </c:pt>
                <c:pt idx="53">
                  <c:v>0.37253668907793669</c:v>
                </c:pt>
                <c:pt idx="54">
                  <c:v>0.37084461252994338</c:v>
                </c:pt>
                <c:pt idx="55">
                  <c:v>0.3682002350482092</c:v>
                </c:pt>
                <c:pt idx="56">
                  <c:v>0.36546848366941659</c:v>
                </c:pt>
                <c:pt idx="57">
                  <c:v>0.34665996589393344</c:v>
                </c:pt>
                <c:pt idx="58">
                  <c:v>0.35649109701709292</c:v>
                </c:pt>
                <c:pt idx="59">
                  <c:v>0.34764705750834884</c:v>
                </c:pt>
                <c:pt idx="60">
                  <c:v>0.34470183563792695</c:v>
                </c:pt>
                <c:pt idx="61">
                  <c:v>0.35000703351561918</c:v>
                </c:pt>
                <c:pt idx="62">
                  <c:v>0.35151271543458623</c:v>
                </c:pt>
                <c:pt idx="63">
                  <c:v>0.34262793843976075</c:v>
                </c:pt>
                <c:pt idx="64">
                  <c:v>0.33504491168589573</c:v>
                </c:pt>
                <c:pt idx="65">
                  <c:v>0.32765837215355875</c:v>
                </c:pt>
                <c:pt idx="66">
                  <c:v>0.32784190580278688</c:v>
                </c:pt>
                <c:pt idx="67">
                  <c:v>0.32513516203996534</c:v>
                </c:pt>
                <c:pt idx="68">
                  <c:v>0.32599577119310164</c:v>
                </c:pt>
                <c:pt idx="69">
                  <c:v>0.32623911649031534</c:v>
                </c:pt>
                <c:pt idx="70">
                  <c:v>0.32436097639921435</c:v>
                </c:pt>
                <c:pt idx="71">
                  <c:v>0.32080463421460326</c:v>
                </c:pt>
                <c:pt idx="72">
                  <c:v>0.32194401019924884</c:v>
                </c:pt>
                <c:pt idx="73">
                  <c:v>0.32169415509009452</c:v>
                </c:pt>
                <c:pt idx="74">
                  <c:v>0.32591182916951306</c:v>
                </c:pt>
                <c:pt idx="75">
                  <c:v>0.32399281297170035</c:v>
                </c:pt>
                <c:pt idx="76">
                  <c:v>0.32136614736506475</c:v>
                </c:pt>
                <c:pt idx="77">
                  <c:v>0.31505419186623895</c:v>
                </c:pt>
                <c:pt idx="78">
                  <c:v>0.31191489992746624</c:v>
                </c:pt>
                <c:pt idx="79">
                  <c:v>0.30798650387524235</c:v>
                </c:pt>
                <c:pt idx="80">
                  <c:v>0.30575561336354878</c:v>
                </c:pt>
                <c:pt idx="81">
                  <c:v>0.31514155138510275</c:v>
                </c:pt>
                <c:pt idx="82">
                  <c:v>0.31617404726717707</c:v>
                </c:pt>
                <c:pt idx="83">
                  <c:v>0.30580995804342065</c:v>
                </c:pt>
                <c:pt idx="84">
                  <c:v>0.30503584299396186</c:v>
                </c:pt>
                <c:pt idx="85">
                  <c:v>0.30007445559281082</c:v>
                </c:pt>
                <c:pt idx="86">
                  <c:v>0.30359090009916795</c:v>
                </c:pt>
                <c:pt idx="87">
                  <c:v>0.30783146495696984</c:v>
                </c:pt>
                <c:pt idx="88">
                  <c:v>0.30784451021562137</c:v>
                </c:pt>
                <c:pt idx="89">
                  <c:v>0.31101562136444461</c:v>
                </c:pt>
                <c:pt idx="90">
                  <c:v>0.31478331550581445</c:v>
                </c:pt>
                <c:pt idx="91">
                  <c:v>0.31601873587293089</c:v>
                </c:pt>
                <c:pt idx="92">
                  <c:v>0.3213616157145453</c:v>
                </c:pt>
                <c:pt idx="93">
                  <c:v>0.32070382494116922</c:v>
                </c:pt>
                <c:pt idx="94">
                  <c:v>0.32221675620951323</c:v>
                </c:pt>
                <c:pt idx="95">
                  <c:v>0.3218226093954763</c:v>
                </c:pt>
                <c:pt idx="96">
                  <c:v>0.32586300974490928</c:v>
                </c:pt>
                <c:pt idx="97">
                  <c:v>0.3250046294462241</c:v>
                </c:pt>
                <c:pt idx="98">
                  <c:v>0.32300668673411925</c:v>
                </c:pt>
                <c:pt idx="99">
                  <c:v>0.31585925500897061</c:v>
                </c:pt>
                <c:pt idx="100">
                  <c:v>0.32345092565529682</c:v>
                </c:pt>
                <c:pt idx="101">
                  <c:v>0.32386009531900772</c:v>
                </c:pt>
                <c:pt idx="102">
                  <c:v>0.33227026542524057</c:v>
                </c:pt>
                <c:pt idx="103">
                  <c:v>0.32911562961111274</c:v>
                </c:pt>
                <c:pt idx="104">
                  <c:v>0.3246263056434826</c:v>
                </c:pt>
                <c:pt idx="105">
                  <c:v>0.32015799989900023</c:v>
                </c:pt>
                <c:pt idx="106">
                  <c:v>0.33063520050657075</c:v>
                </c:pt>
                <c:pt idx="107">
                  <c:v>0.33899279375277236</c:v>
                </c:pt>
                <c:pt idx="108">
                  <c:v>0.35639824643731349</c:v>
                </c:pt>
                <c:pt idx="109">
                  <c:v>0.35337096683401126</c:v>
                </c:pt>
                <c:pt idx="110">
                  <c:v>0.36282694968206597</c:v>
                </c:pt>
                <c:pt idx="111">
                  <c:v>0.38328687522137928</c:v>
                </c:pt>
                <c:pt idx="112">
                  <c:v>0.38867979022525206</c:v>
                </c:pt>
                <c:pt idx="113">
                  <c:v>0.3908295146353582</c:v>
                </c:pt>
                <c:pt idx="114">
                  <c:v>0.41344754231377645</c:v>
                </c:pt>
                <c:pt idx="115">
                  <c:v>0.41931485478229069</c:v>
                </c:pt>
                <c:pt idx="116">
                  <c:v>0.42810048567370751</c:v>
                </c:pt>
                <c:pt idx="117">
                  <c:v>0.43634240138533092</c:v>
                </c:pt>
                <c:pt idx="118">
                  <c:v>0.43878167546209584</c:v>
                </c:pt>
                <c:pt idx="119">
                  <c:v>0.43989699869083304</c:v>
                </c:pt>
                <c:pt idx="120">
                  <c:v>0.46143915401997138</c:v>
                </c:pt>
                <c:pt idx="121">
                  <c:v>0.46460712420945466</c:v>
                </c:pt>
                <c:pt idx="122">
                  <c:v>0.47263981355855295</c:v>
                </c:pt>
                <c:pt idx="123">
                  <c:v>0.47534350605291031</c:v>
                </c:pt>
                <c:pt idx="124">
                  <c:v>0.47477874849133767</c:v>
                </c:pt>
                <c:pt idx="125">
                  <c:v>0.48004923147638845</c:v>
                </c:pt>
                <c:pt idx="126">
                  <c:v>0.48440927745185403</c:v>
                </c:pt>
                <c:pt idx="127">
                  <c:v>0.49687385920028543</c:v>
                </c:pt>
                <c:pt idx="128">
                  <c:v>0.50105197507044219</c:v>
                </c:pt>
                <c:pt idx="129">
                  <c:v>0.50757995717232185</c:v>
                </c:pt>
                <c:pt idx="130">
                  <c:v>0.50538422049687326</c:v>
                </c:pt>
                <c:pt idx="131">
                  <c:v>0.50856055023031799</c:v>
                </c:pt>
                <c:pt idx="132">
                  <c:v>0.5136972128639159</c:v>
                </c:pt>
                <c:pt idx="133">
                  <c:v>0.51429053966232874</c:v>
                </c:pt>
                <c:pt idx="134">
                  <c:v>0.51576697276313455</c:v>
                </c:pt>
                <c:pt idx="135">
                  <c:v>0.51828843417042914</c:v>
                </c:pt>
                <c:pt idx="136">
                  <c:v>0.51216092491474507</c:v>
                </c:pt>
                <c:pt idx="137">
                  <c:v>0.50664261960870127</c:v>
                </c:pt>
                <c:pt idx="138">
                  <c:v>0.50701249709997342</c:v>
                </c:pt>
                <c:pt idx="139">
                  <c:v>0.51295463878818937</c:v>
                </c:pt>
                <c:pt idx="140">
                  <c:v>0.50326918712616531</c:v>
                </c:pt>
                <c:pt idx="141">
                  <c:v>0.51316079155153993</c:v>
                </c:pt>
                <c:pt idx="142">
                  <c:v>0.52420254647757514</c:v>
                </c:pt>
                <c:pt idx="143">
                  <c:v>0.52196637057200046</c:v>
                </c:pt>
                <c:pt idx="144">
                  <c:v>0.52766460847339047</c:v>
                </c:pt>
                <c:pt idx="145">
                  <c:v>0.53109756647946016</c:v>
                </c:pt>
                <c:pt idx="146">
                  <c:v>0.5311385547794174</c:v>
                </c:pt>
                <c:pt idx="147">
                  <c:v>0.53055890047813015</c:v>
                </c:pt>
                <c:pt idx="148">
                  <c:v>0.53072538347678633</c:v>
                </c:pt>
                <c:pt idx="149">
                  <c:v>0.53264997671294634</c:v>
                </c:pt>
                <c:pt idx="150">
                  <c:v>0.53845017507713777</c:v>
                </c:pt>
                <c:pt idx="151">
                  <c:v>0.54296761655213155</c:v>
                </c:pt>
                <c:pt idx="152">
                  <c:v>0.53349677417363695</c:v>
                </c:pt>
                <c:pt idx="153">
                  <c:v>0.53669547941366058</c:v>
                </c:pt>
                <c:pt idx="154">
                  <c:v>0.54127141510455068</c:v>
                </c:pt>
                <c:pt idx="155">
                  <c:v>0.53794540807293234</c:v>
                </c:pt>
                <c:pt idx="156">
                  <c:v>0.54698837061880756</c:v>
                </c:pt>
                <c:pt idx="157">
                  <c:v>0.53175192743494137</c:v>
                </c:pt>
                <c:pt idx="158">
                  <c:v>0.52515796654489955</c:v>
                </c:pt>
                <c:pt idx="159">
                  <c:v>0.50588265029897705</c:v>
                </c:pt>
                <c:pt idx="160">
                  <c:v>0.51526190126969729</c:v>
                </c:pt>
                <c:pt idx="161">
                  <c:v>0.53635697539385419</c:v>
                </c:pt>
                <c:pt idx="162">
                  <c:v>0.56139964472096215</c:v>
                </c:pt>
                <c:pt idx="163">
                  <c:v>0.58004190196180017</c:v>
                </c:pt>
                <c:pt idx="164">
                  <c:v>0.58542977187952572</c:v>
                </c:pt>
                <c:pt idx="165">
                  <c:v>0.5919391883967009</c:v>
                </c:pt>
                <c:pt idx="166">
                  <c:v>0.59080847153336791</c:v>
                </c:pt>
                <c:pt idx="167">
                  <c:v>0.60548131853826825</c:v>
                </c:pt>
                <c:pt idx="168">
                  <c:v>0.61369929393733613</c:v>
                </c:pt>
                <c:pt idx="169">
                  <c:v>0.59709559525959377</c:v>
                </c:pt>
                <c:pt idx="170">
                  <c:v>0.59525864974041831</c:v>
                </c:pt>
                <c:pt idx="171">
                  <c:v>0.5859816155189802</c:v>
                </c:pt>
                <c:pt idx="172">
                  <c:v>0.57820548947127748</c:v>
                </c:pt>
                <c:pt idx="173">
                  <c:v>0.57709650292409032</c:v>
                </c:pt>
                <c:pt idx="174">
                  <c:v>0.58685538853497055</c:v>
                </c:pt>
                <c:pt idx="175">
                  <c:v>0.58096096708965528</c:v>
                </c:pt>
                <c:pt idx="176">
                  <c:v>0.57597666309618156</c:v>
                </c:pt>
                <c:pt idx="177">
                  <c:v>0.56673208915573559</c:v>
                </c:pt>
                <c:pt idx="178">
                  <c:v>0.55779531264860505</c:v>
                </c:pt>
                <c:pt idx="179">
                  <c:v>0.55626970892243288</c:v>
                </c:pt>
                <c:pt idx="180">
                  <c:v>0.55816086339098625</c:v>
                </c:pt>
                <c:pt idx="181">
                  <c:v>0.55501787427243221</c:v>
                </c:pt>
                <c:pt idx="182">
                  <c:v>0.56138126385553333</c:v>
                </c:pt>
                <c:pt idx="183">
                  <c:v>0.57364222457771286</c:v>
                </c:pt>
                <c:pt idx="184">
                  <c:v>0.57147881608011997</c:v>
                </c:pt>
                <c:pt idx="185">
                  <c:v>0.57716582286502993</c:v>
                </c:pt>
                <c:pt idx="186">
                  <c:v>0.56851920888545193</c:v>
                </c:pt>
                <c:pt idx="187">
                  <c:v>0.56390445336185535</c:v>
                </c:pt>
                <c:pt idx="188">
                  <c:v>0.56873823790644484</c:v>
                </c:pt>
                <c:pt idx="189">
                  <c:v>0.56919726020079331</c:v>
                </c:pt>
                <c:pt idx="190">
                  <c:v>0.57031382371822603</c:v>
                </c:pt>
                <c:pt idx="191">
                  <c:v>0.57022913957839316</c:v>
                </c:pt>
                <c:pt idx="192">
                  <c:v>0.57495709642564263</c:v>
                </c:pt>
                <c:pt idx="193">
                  <c:v>0.56558971156849314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758-48BD-B4B0-A86AC71DFB28}"/>
            </c:ext>
          </c:extLst>
        </c:ser>
        <c:ser>
          <c:idx val="1"/>
          <c:order val="1"/>
          <c:tx>
            <c:strRef>
              <c:f>'Gráfico 20'!$C$3</c:f>
              <c:strCache>
                <c:ptCount val="1"/>
                <c:pt idx="0">
                  <c:v>DBGG</c:v>
                </c:pt>
              </c:strCache>
            </c:strRef>
          </c:tx>
          <c:spPr>
            <a:ln w="19050">
              <a:solidFill>
                <a:srgbClr val="BD534B"/>
              </a:solidFill>
            </a:ln>
          </c:spPr>
          <c:marker>
            <c:symbol val="none"/>
          </c:marker>
          <c:dLbls>
            <c:dLbl>
              <c:idx val="34"/>
              <c:layout>
                <c:manualLayout>
                  <c:x val="0"/>
                  <c:y val="-5.850487041529503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out/09:</a:t>
                    </a:r>
                  </a:p>
                  <a:p>
                    <a:r>
                      <a:rPr lang="en-US"/>
                      <a:t>61,0%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758-48BD-B4B0-A86AC71DFB2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4"/>
              <c:layout>
                <c:manualLayout>
                  <c:x val="0"/>
                  <c:y val="5.850487041529494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dez/13:</a:t>
                    </a:r>
                  </a:p>
                  <a:p>
                    <a:r>
                      <a:rPr lang="en-US"/>
                      <a:t>51,5%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758-48BD-B4B0-A86AC71DFB2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1"/>
              <c:layout>
                <c:manualLayout>
                  <c:x val="-6.9140812518233924E-2"/>
                  <c:y val="-0.1007583879374525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jan/22:</a:t>
                    </a:r>
                  </a:p>
                  <a:p>
                    <a:r>
                      <a:rPr lang="en-US"/>
                      <a:t>78,0%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74A-4E70-837F-8AC6D939BC1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3"/>
              <c:layout>
                <c:manualLayout>
                  <c:x val="-1.0167766546799108E-2"/>
                  <c:y val="-0.1105091996733350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jan/23:</a:t>
                    </a:r>
                  </a:p>
                  <a:p>
                    <a:r>
                      <a:rPr lang="en-US"/>
                      <a:t>73,1%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74A-4E70-837F-8AC6D939BC1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c:spPr>
                </c15:leaderLines>
              </c:ext>
            </c:extLst>
          </c:dLbls>
          <c:cat>
            <c:numRef>
              <c:f>'Gráfico 20'!$A$4:$A$197</c:f>
              <c:numCache>
                <c:formatCode>mmm\-yy</c:formatCode>
                <c:ptCount val="194"/>
                <c:pt idx="0">
                  <c:v>39052</c:v>
                </c:pt>
                <c:pt idx="1">
                  <c:v>39083</c:v>
                </c:pt>
                <c:pt idx="2">
                  <c:v>39114</c:v>
                </c:pt>
                <c:pt idx="3">
                  <c:v>39142</c:v>
                </c:pt>
                <c:pt idx="4">
                  <c:v>39173</c:v>
                </c:pt>
                <c:pt idx="5">
                  <c:v>39203</c:v>
                </c:pt>
                <c:pt idx="6">
                  <c:v>39234</c:v>
                </c:pt>
                <c:pt idx="7">
                  <c:v>39264</c:v>
                </c:pt>
                <c:pt idx="8">
                  <c:v>39295</c:v>
                </c:pt>
                <c:pt idx="9">
                  <c:v>39326</c:v>
                </c:pt>
                <c:pt idx="10">
                  <c:v>39356</c:v>
                </c:pt>
                <c:pt idx="11">
                  <c:v>39387</c:v>
                </c:pt>
                <c:pt idx="12">
                  <c:v>39417</c:v>
                </c:pt>
                <c:pt idx="13">
                  <c:v>39448</c:v>
                </c:pt>
                <c:pt idx="14">
                  <c:v>39479</c:v>
                </c:pt>
                <c:pt idx="15">
                  <c:v>39508</c:v>
                </c:pt>
                <c:pt idx="16">
                  <c:v>39539</c:v>
                </c:pt>
                <c:pt idx="17">
                  <c:v>39569</c:v>
                </c:pt>
                <c:pt idx="18">
                  <c:v>39600</c:v>
                </c:pt>
                <c:pt idx="19">
                  <c:v>39630</c:v>
                </c:pt>
                <c:pt idx="20">
                  <c:v>39661</c:v>
                </c:pt>
                <c:pt idx="21">
                  <c:v>39692</c:v>
                </c:pt>
                <c:pt idx="22">
                  <c:v>39722</c:v>
                </c:pt>
                <c:pt idx="23">
                  <c:v>39753</c:v>
                </c:pt>
                <c:pt idx="24">
                  <c:v>39783</c:v>
                </c:pt>
                <c:pt idx="25">
                  <c:v>39814</c:v>
                </c:pt>
                <c:pt idx="26">
                  <c:v>39845</c:v>
                </c:pt>
                <c:pt idx="27">
                  <c:v>39873</c:v>
                </c:pt>
                <c:pt idx="28">
                  <c:v>39904</c:v>
                </c:pt>
                <c:pt idx="29">
                  <c:v>39934</c:v>
                </c:pt>
                <c:pt idx="30">
                  <c:v>39965</c:v>
                </c:pt>
                <c:pt idx="31">
                  <c:v>39995</c:v>
                </c:pt>
                <c:pt idx="32">
                  <c:v>40026</c:v>
                </c:pt>
                <c:pt idx="33">
                  <c:v>40057</c:v>
                </c:pt>
                <c:pt idx="34">
                  <c:v>40087</c:v>
                </c:pt>
                <c:pt idx="35">
                  <c:v>40118</c:v>
                </c:pt>
                <c:pt idx="36">
                  <c:v>40148</c:v>
                </c:pt>
                <c:pt idx="37">
                  <c:v>40179</c:v>
                </c:pt>
                <c:pt idx="38">
                  <c:v>40210</c:v>
                </c:pt>
                <c:pt idx="39">
                  <c:v>40238</c:v>
                </c:pt>
                <c:pt idx="40">
                  <c:v>40269</c:v>
                </c:pt>
                <c:pt idx="41">
                  <c:v>40299</c:v>
                </c:pt>
                <c:pt idx="42">
                  <c:v>40330</c:v>
                </c:pt>
                <c:pt idx="43">
                  <c:v>40360</c:v>
                </c:pt>
                <c:pt idx="44">
                  <c:v>40391</c:v>
                </c:pt>
                <c:pt idx="45">
                  <c:v>40422</c:v>
                </c:pt>
                <c:pt idx="46">
                  <c:v>40452</c:v>
                </c:pt>
                <c:pt idx="47">
                  <c:v>40483</c:v>
                </c:pt>
                <c:pt idx="48">
                  <c:v>40513</c:v>
                </c:pt>
                <c:pt idx="49">
                  <c:v>40544</c:v>
                </c:pt>
                <c:pt idx="50">
                  <c:v>40575</c:v>
                </c:pt>
                <c:pt idx="51">
                  <c:v>40603</c:v>
                </c:pt>
                <c:pt idx="52">
                  <c:v>40634</c:v>
                </c:pt>
                <c:pt idx="53">
                  <c:v>40664</c:v>
                </c:pt>
                <c:pt idx="54">
                  <c:v>40695</c:v>
                </c:pt>
                <c:pt idx="55">
                  <c:v>40725</c:v>
                </c:pt>
                <c:pt idx="56">
                  <c:v>40756</c:v>
                </c:pt>
                <c:pt idx="57">
                  <c:v>40787</c:v>
                </c:pt>
                <c:pt idx="58">
                  <c:v>40817</c:v>
                </c:pt>
                <c:pt idx="59">
                  <c:v>40848</c:v>
                </c:pt>
                <c:pt idx="60">
                  <c:v>40878</c:v>
                </c:pt>
                <c:pt idx="61">
                  <c:v>40909</c:v>
                </c:pt>
                <c:pt idx="62">
                  <c:v>40940</c:v>
                </c:pt>
                <c:pt idx="63">
                  <c:v>40969</c:v>
                </c:pt>
                <c:pt idx="64">
                  <c:v>41000</c:v>
                </c:pt>
                <c:pt idx="65">
                  <c:v>41030</c:v>
                </c:pt>
                <c:pt idx="66">
                  <c:v>41061</c:v>
                </c:pt>
                <c:pt idx="67">
                  <c:v>41091</c:v>
                </c:pt>
                <c:pt idx="68">
                  <c:v>41122</c:v>
                </c:pt>
                <c:pt idx="69">
                  <c:v>41153</c:v>
                </c:pt>
                <c:pt idx="70">
                  <c:v>41183</c:v>
                </c:pt>
                <c:pt idx="71">
                  <c:v>41214</c:v>
                </c:pt>
                <c:pt idx="72">
                  <c:v>41244</c:v>
                </c:pt>
                <c:pt idx="73">
                  <c:v>41275</c:v>
                </c:pt>
                <c:pt idx="74">
                  <c:v>41306</c:v>
                </c:pt>
                <c:pt idx="75">
                  <c:v>41334</c:v>
                </c:pt>
                <c:pt idx="76">
                  <c:v>41365</c:v>
                </c:pt>
                <c:pt idx="77">
                  <c:v>41395</c:v>
                </c:pt>
                <c:pt idx="78">
                  <c:v>41426</c:v>
                </c:pt>
                <c:pt idx="79">
                  <c:v>41456</c:v>
                </c:pt>
                <c:pt idx="80">
                  <c:v>41487</c:v>
                </c:pt>
                <c:pt idx="81">
                  <c:v>41518</c:v>
                </c:pt>
                <c:pt idx="82">
                  <c:v>41548</c:v>
                </c:pt>
                <c:pt idx="83">
                  <c:v>41579</c:v>
                </c:pt>
                <c:pt idx="84">
                  <c:v>41609</c:v>
                </c:pt>
                <c:pt idx="85">
                  <c:v>41640</c:v>
                </c:pt>
                <c:pt idx="86">
                  <c:v>41671</c:v>
                </c:pt>
                <c:pt idx="87">
                  <c:v>41699</c:v>
                </c:pt>
                <c:pt idx="88">
                  <c:v>41730</c:v>
                </c:pt>
                <c:pt idx="89">
                  <c:v>41760</c:v>
                </c:pt>
                <c:pt idx="90">
                  <c:v>41791</c:v>
                </c:pt>
                <c:pt idx="91">
                  <c:v>41821</c:v>
                </c:pt>
                <c:pt idx="92">
                  <c:v>41852</c:v>
                </c:pt>
                <c:pt idx="93">
                  <c:v>41883</c:v>
                </c:pt>
                <c:pt idx="94">
                  <c:v>41913</c:v>
                </c:pt>
                <c:pt idx="95">
                  <c:v>41944</c:v>
                </c:pt>
                <c:pt idx="96">
                  <c:v>41974</c:v>
                </c:pt>
                <c:pt idx="97">
                  <c:v>42005</c:v>
                </c:pt>
                <c:pt idx="98">
                  <c:v>42036</c:v>
                </c:pt>
                <c:pt idx="99">
                  <c:v>42064</c:v>
                </c:pt>
                <c:pt idx="100">
                  <c:v>42095</c:v>
                </c:pt>
                <c:pt idx="101">
                  <c:v>42125</c:v>
                </c:pt>
                <c:pt idx="102">
                  <c:v>42156</c:v>
                </c:pt>
                <c:pt idx="103">
                  <c:v>42186</c:v>
                </c:pt>
                <c:pt idx="104">
                  <c:v>42217</c:v>
                </c:pt>
                <c:pt idx="105">
                  <c:v>42248</c:v>
                </c:pt>
                <c:pt idx="106">
                  <c:v>42278</c:v>
                </c:pt>
                <c:pt idx="107">
                  <c:v>42309</c:v>
                </c:pt>
                <c:pt idx="108">
                  <c:v>42339</c:v>
                </c:pt>
                <c:pt idx="109">
                  <c:v>42370</c:v>
                </c:pt>
                <c:pt idx="110">
                  <c:v>42401</c:v>
                </c:pt>
                <c:pt idx="111">
                  <c:v>42430</c:v>
                </c:pt>
                <c:pt idx="112">
                  <c:v>42461</c:v>
                </c:pt>
                <c:pt idx="113">
                  <c:v>42491</c:v>
                </c:pt>
                <c:pt idx="114">
                  <c:v>42522</c:v>
                </c:pt>
                <c:pt idx="115">
                  <c:v>42552</c:v>
                </c:pt>
                <c:pt idx="116">
                  <c:v>42583</c:v>
                </c:pt>
                <c:pt idx="117">
                  <c:v>42614</c:v>
                </c:pt>
                <c:pt idx="118">
                  <c:v>42644</c:v>
                </c:pt>
                <c:pt idx="119">
                  <c:v>42675</c:v>
                </c:pt>
                <c:pt idx="120">
                  <c:v>42705</c:v>
                </c:pt>
                <c:pt idx="121">
                  <c:v>42736</c:v>
                </c:pt>
                <c:pt idx="122">
                  <c:v>42767</c:v>
                </c:pt>
                <c:pt idx="123">
                  <c:v>42795</c:v>
                </c:pt>
                <c:pt idx="124">
                  <c:v>42826</c:v>
                </c:pt>
                <c:pt idx="125">
                  <c:v>42856</c:v>
                </c:pt>
                <c:pt idx="126">
                  <c:v>42887</c:v>
                </c:pt>
                <c:pt idx="127">
                  <c:v>42917</c:v>
                </c:pt>
                <c:pt idx="128">
                  <c:v>42948</c:v>
                </c:pt>
                <c:pt idx="129">
                  <c:v>42979</c:v>
                </c:pt>
                <c:pt idx="130">
                  <c:v>43009</c:v>
                </c:pt>
                <c:pt idx="131">
                  <c:v>43040</c:v>
                </c:pt>
                <c:pt idx="132">
                  <c:v>43070</c:v>
                </c:pt>
                <c:pt idx="133">
                  <c:v>43101</c:v>
                </c:pt>
                <c:pt idx="134">
                  <c:v>43132</c:v>
                </c:pt>
                <c:pt idx="135">
                  <c:v>43160</c:v>
                </c:pt>
                <c:pt idx="136">
                  <c:v>43191</c:v>
                </c:pt>
                <c:pt idx="137">
                  <c:v>43221</c:v>
                </c:pt>
                <c:pt idx="138">
                  <c:v>43252</c:v>
                </c:pt>
                <c:pt idx="139">
                  <c:v>43282</c:v>
                </c:pt>
                <c:pt idx="140">
                  <c:v>43313</c:v>
                </c:pt>
                <c:pt idx="141">
                  <c:v>43344</c:v>
                </c:pt>
                <c:pt idx="142">
                  <c:v>43374</c:v>
                </c:pt>
                <c:pt idx="143">
                  <c:v>43405</c:v>
                </c:pt>
                <c:pt idx="144">
                  <c:v>43435</c:v>
                </c:pt>
                <c:pt idx="145">
                  <c:v>43466</c:v>
                </c:pt>
                <c:pt idx="146">
                  <c:v>43497</c:v>
                </c:pt>
                <c:pt idx="147">
                  <c:v>43525</c:v>
                </c:pt>
                <c:pt idx="148">
                  <c:v>43556</c:v>
                </c:pt>
                <c:pt idx="149">
                  <c:v>43586</c:v>
                </c:pt>
                <c:pt idx="150">
                  <c:v>43617</c:v>
                </c:pt>
                <c:pt idx="151">
                  <c:v>43647</c:v>
                </c:pt>
                <c:pt idx="152">
                  <c:v>43678</c:v>
                </c:pt>
                <c:pt idx="153">
                  <c:v>43709</c:v>
                </c:pt>
                <c:pt idx="154">
                  <c:v>43739</c:v>
                </c:pt>
                <c:pt idx="155">
                  <c:v>43770</c:v>
                </c:pt>
                <c:pt idx="156">
                  <c:v>43800</c:v>
                </c:pt>
                <c:pt idx="157">
                  <c:v>43831</c:v>
                </c:pt>
                <c:pt idx="158">
                  <c:v>43862</c:v>
                </c:pt>
                <c:pt idx="159">
                  <c:v>43891</c:v>
                </c:pt>
                <c:pt idx="160">
                  <c:v>43922</c:v>
                </c:pt>
                <c:pt idx="161">
                  <c:v>43952</c:v>
                </c:pt>
                <c:pt idx="162">
                  <c:v>43983</c:v>
                </c:pt>
                <c:pt idx="163">
                  <c:v>44013</c:v>
                </c:pt>
                <c:pt idx="164">
                  <c:v>44044</c:v>
                </c:pt>
                <c:pt idx="165">
                  <c:v>44075</c:v>
                </c:pt>
                <c:pt idx="166">
                  <c:v>44105</c:v>
                </c:pt>
                <c:pt idx="167">
                  <c:v>44136</c:v>
                </c:pt>
                <c:pt idx="168">
                  <c:v>44166</c:v>
                </c:pt>
                <c:pt idx="169">
                  <c:v>44197</c:v>
                </c:pt>
                <c:pt idx="170">
                  <c:v>44228</c:v>
                </c:pt>
                <c:pt idx="171">
                  <c:v>44256</c:v>
                </c:pt>
                <c:pt idx="172">
                  <c:v>44287</c:v>
                </c:pt>
                <c:pt idx="173">
                  <c:v>44317</c:v>
                </c:pt>
                <c:pt idx="174">
                  <c:v>44348</c:v>
                </c:pt>
                <c:pt idx="175">
                  <c:v>44378</c:v>
                </c:pt>
                <c:pt idx="176">
                  <c:v>44409</c:v>
                </c:pt>
                <c:pt idx="177">
                  <c:v>44440</c:v>
                </c:pt>
                <c:pt idx="178">
                  <c:v>44470</c:v>
                </c:pt>
                <c:pt idx="179">
                  <c:v>44501</c:v>
                </c:pt>
                <c:pt idx="180">
                  <c:v>44531</c:v>
                </c:pt>
                <c:pt idx="181">
                  <c:v>44562</c:v>
                </c:pt>
                <c:pt idx="182">
                  <c:v>44593</c:v>
                </c:pt>
                <c:pt idx="183">
                  <c:v>44621</c:v>
                </c:pt>
                <c:pt idx="184">
                  <c:v>44652</c:v>
                </c:pt>
                <c:pt idx="185">
                  <c:v>44682</c:v>
                </c:pt>
                <c:pt idx="186">
                  <c:v>44713</c:v>
                </c:pt>
                <c:pt idx="187">
                  <c:v>44743</c:v>
                </c:pt>
                <c:pt idx="188">
                  <c:v>44774</c:v>
                </c:pt>
                <c:pt idx="189">
                  <c:v>44805</c:v>
                </c:pt>
                <c:pt idx="190">
                  <c:v>44835</c:v>
                </c:pt>
                <c:pt idx="191">
                  <c:v>44866</c:v>
                </c:pt>
                <c:pt idx="192">
                  <c:v>44896</c:v>
                </c:pt>
                <c:pt idx="193">
                  <c:v>44927</c:v>
                </c:pt>
              </c:numCache>
            </c:numRef>
          </c:cat>
          <c:val>
            <c:numRef>
              <c:f>'Gráfico 20'!$C$4:$C$197</c:f>
              <c:numCache>
                <c:formatCode>0.00%</c:formatCode>
                <c:ptCount val="194"/>
                <c:pt idx="0">
                  <c:v>0.55475104344923265</c:v>
                </c:pt>
                <c:pt idx="1">
                  <c:v>0.56171762737450548</c:v>
                </c:pt>
                <c:pt idx="2">
                  <c:v>0.56897216018306895</c:v>
                </c:pt>
                <c:pt idx="3">
                  <c:v>0.57237676902999324</c:v>
                </c:pt>
                <c:pt idx="4">
                  <c:v>0.57166817941034154</c:v>
                </c:pt>
                <c:pt idx="5">
                  <c:v>0.57913773582996608</c:v>
                </c:pt>
                <c:pt idx="6">
                  <c:v>0.58225071057996036</c:v>
                </c:pt>
                <c:pt idx="7">
                  <c:v>0.58319265191388836</c:v>
                </c:pt>
                <c:pt idx="8">
                  <c:v>0.58462021918988438</c:v>
                </c:pt>
                <c:pt idx="9">
                  <c:v>0.57881108238966927</c:v>
                </c:pt>
                <c:pt idx="10">
                  <c:v>0.57486145608642469</c:v>
                </c:pt>
                <c:pt idx="11">
                  <c:v>0.57258481376865744</c:v>
                </c:pt>
                <c:pt idx="12">
                  <c:v>0.56717011933147254</c:v>
                </c:pt>
                <c:pt idx="13">
                  <c:v>0.57510170846667052</c:v>
                </c:pt>
                <c:pt idx="14">
                  <c:v>0.57039043116548138</c:v>
                </c:pt>
                <c:pt idx="15">
                  <c:v>0.5709062070822748</c:v>
                </c:pt>
                <c:pt idx="16">
                  <c:v>0.56517209512084232</c:v>
                </c:pt>
                <c:pt idx="17">
                  <c:v>0.55822651953265656</c:v>
                </c:pt>
                <c:pt idx="18">
                  <c:v>0.55595411478401158</c:v>
                </c:pt>
                <c:pt idx="19">
                  <c:v>0.55531889189878436</c:v>
                </c:pt>
                <c:pt idx="20">
                  <c:v>0.54948245122325901</c:v>
                </c:pt>
                <c:pt idx="21">
                  <c:v>0.54830466828982449</c:v>
                </c:pt>
                <c:pt idx="22">
                  <c:v>0.55046367703778276</c:v>
                </c:pt>
                <c:pt idx="23">
                  <c:v>0.54642673121919361</c:v>
                </c:pt>
                <c:pt idx="24">
                  <c:v>0.55980642587246532</c:v>
                </c:pt>
                <c:pt idx="25">
                  <c:v>0.56874443529278251</c:v>
                </c:pt>
                <c:pt idx="26">
                  <c:v>0.57181162094047333</c:v>
                </c:pt>
                <c:pt idx="27">
                  <c:v>0.57469847636241911</c:v>
                </c:pt>
                <c:pt idx="28">
                  <c:v>0.56795562098692376</c:v>
                </c:pt>
                <c:pt idx="29">
                  <c:v>0.57068731998330169</c:v>
                </c:pt>
                <c:pt idx="30">
                  <c:v>0.58338896492119263</c:v>
                </c:pt>
                <c:pt idx="31">
                  <c:v>0.59679721225421878</c:v>
                </c:pt>
                <c:pt idx="32">
                  <c:v>0.6076861505384914</c:v>
                </c:pt>
                <c:pt idx="33">
                  <c:v>0.60803912940023286</c:v>
                </c:pt>
                <c:pt idx="34">
                  <c:v>0.60997446654583276</c:v>
                </c:pt>
                <c:pt idx="35">
                  <c:v>0.60218121255900237</c:v>
                </c:pt>
                <c:pt idx="36">
                  <c:v>0.59207936808194661</c:v>
                </c:pt>
                <c:pt idx="37">
                  <c:v>0.59762513688954322</c:v>
                </c:pt>
                <c:pt idx="38">
                  <c:v>0.59029371417827114</c:v>
                </c:pt>
                <c:pt idx="39">
                  <c:v>0.56243859648846173</c:v>
                </c:pt>
                <c:pt idx="40">
                  <c:v>0.56048606855951522</c:v>
                </c:pt>
                <c:pt idx="41">
                  <c:v>0.55956727254954919</c:v>
                </c:pt>
                <c:pt idx="42">
                  <c:v>0.55782081473641276</c:v>
                </c:pt>
                <c:pt idx="43">
                  <c:v>0.55531184297747727</c:v>
                </c:pt>
                <c:pt idx="44">
                  <c:v>0.54978691586202499</c:v>
                </c:pt>
                <c:pt idx="45">
                  <c:v>0.54892681605230875</c:v>
                </c:pt>
                <c:pt idx="46">
                  <c:v>0.55074688584294773</c:v>
                </c:pt>
                <c:pt idx="47">
                  <c:v>0.54647488890066387</c:v>
                </c:pt>
                <c:pt idx="48">
                  <c:v>0.51765334914485628</c:v>
                </c:pt>
                <c:pt idx="49">
                  <c:v>0.52400837589152105</c:v>
                </c:pt>
                <c:pt idx="50">
                  <c:v>0.52373407650094816</c:v>
                </c:pt>
                <c:pt idx="51">
                  <c:v>0.52612090541326662</c:v>
                </c:pt>
                <c:pt idx="52">
                  <c:v>0.52609435003836846</c:v>
                </c:pt>
                <c:pt idx="53">
                  <c:v>0.52215613699805774</c:v>
                </c:pt>
                <c:pt idx="54">
                  <c:v>0.52352187114113213</c:v>
                </c:pt>
                <c:pt idx="55">
                  <c:v>0.52520527001772066</c:v>
                </c:pt>
                <c:pt idx="56">
                  <c:v>0.52285668885653569</c:v>
                </c:pt>
                <c:pt idx="57">
                  <c:v>0.52106598629507406</c:v>
                </c:pt>
                <c:pt idx="58">
                  <c:v>0.51703822647232367</c:v>
                </c:pt>
                <c:pt idx="59">
                  <c:v>0.51762663355648941</c:v>
                </c:pt>
                <c:pt idx="60">
                  <c:v>0.51266176378645589</c:v>
                </c:pt>
                <c:pt idx="61">
                  <c:v>0.51826284142596168</c:v>
                </c:pt>
                <c:pt idx="62">
                  <c:v>0.52219416672991714</c:v>
                </c:pt>
                <c:pt idx="63">
                  <c:v>0.52717661110828629</c:v>
                </c:pt>
                <c:pt idx="64">
                  <c:v>0.5322258853945846</c:v>
                </c:pt>
                <c:pt idx="65">
                  <c:v>0.53265288430441693</c:v>
                </c:pt>
                <c:pt idx="66">
                  <c:v>0.53419816483204463</c:v>
                </c:pt>
                <c:pt idx="67">
                  <c:v>0.53598422659761025</c:v>
                </c:pt>
                <c:pt idx="68">
                  <c:v>0.53332834622440117</c:v>
                </c:pt>
                <c:pt idx="69">
                  <c:v>0.54049996215765328</c:v>
                </c:pt>
                <c:pt idx="70">
                  <c:v>0.54520244558839748</c:v>
                </c:pt>
                <c:pt idx="71">
                  <c:v>0.54649675922177587</c:v>
                </c:pt>
                <c:pt idx="72">
                  <c:v>0.536671913401081</c:v>
                </c:pt>
                <c:pt idx="73">
                  <c:v>0.53984737034087649</c:v>
                </c:pt>
                <c:pt idx="74">
                  <c:v>0.54027630393962733</c:v>
                </c:pt>
                <c:pt idx="75">
                  <c:v>0.54054463744824011</c:v>
                </c:pt>
                <c:pt idx="76">
                  <c:v>0.53780795131813108</c:v>
                </c:pt>
                <c:pt idx="77">
                  <c:v>0.53924135827911701</c:v>
                </c:pt>
                <c:pt idx="78">
                  <c:v>0.53606976188035804</c:v>
                </c:pt>
                <c:pt idx="79">
                  <c:v>0.53699817765924307</c:v>
                </c:pt>
                <c:pt idx="80">
                  <c:v>0.53436355979692973</c:v>
                </c:pt>
                <c:pt idx="81">
                  <c:v>0.52945651330340637</c:v>
                </c:pt>
                <c:pt idx="82">
                  <c:v>0.53098539198195716</c:v>
                </c:pt>
                <c:pt idx="83">
                  <c:v>0.52732653939472174</c:v>
                </c:pt>
                <c:pt idx="84">
                  <c:v>0.51541506568060913</c:v>
                </c:pt>
                <c:pt idx="85">
                  <c:v>0.52633824487353531</c:v>
                </c:pt>
                <c:pt idx="86">
                  <c:v>0.51840560043427653</c:v>
                </c:pt>
                <c:pt idx="87">
                  <c:v>0.5178534662261679</c:v>
                </c:pt>
                <c:pt idx="88">
                  <c:v>0.52004959729355626</c:v>
                </c:pt>
                <c:pt idx="89">
                  <c:v>0.52185014599027224</c:v>
                </c:pt>
                <c:pt idx="90">
                  <c:v>0.52748935183762391</c:v>
                </c:pt>
                <c:pt idx="91">
                  <c:v>0.53174377736520917</c:v>
                </c:pt>
                <c:pt idx="92">
                  <c:v>0.53805900498137027</c:v>
                </c:pt>
                <c:pt idx="93">
                  <c:v>0.55107076065440141</c:v>
                </c:pt>
                <c:pt idx="94">
                  <c:v>0.55426814379449563</c:v>
                </c:pt>
                <c:pt idx="95">
                  <c:v>0.56010398242166937</c:v>
                </c:pt>
                <c:pt idx="96">
                  <c:v>0.56280931953117341</c:v>
                </c:pt>
                <c:pt idx="97">
                  <c:v>0.5716131014710869</c:v>
                </c:pt>
                <c:pt idx="98">
                  <c:v>0.58281739129846533</c:v>
                </c:pt>
                <c:pt idx="99">
                  <c:v>0.59494916792451036</c:v>
                </c:pt>
                <c:pt idx="100">
                  <c:v>0.59111622092718175</c:v>
                </c:pt>
                <c:pt idx="101">
                  <c:v>0.60202071964194659</c:v>
                </c:pt>
                <c:pt idx="102">
                  <c:v>0.60746205054788094</c:v>
                </c:pt>
                <c:pt idx="103">
                  <c:v>0.62167515771379067</c:v>
                </c:pt>
                <c:pt idx="104">
                  <c:v>0.62971079472995706</c:v>
                </c:pt>
                <c:pt idx="105">
                  <c:v>0.6364550010200769</c:v>
                </c:pt>
                <c:pt idx="106">
                  <c:v>0.63929689000196877</c:v>
                </c:pt>
                <c:pt idx="107">
                  <c:v>0.64281759973399</c:v>
                </c:pt>
                <c:pt idx="108">
                  <c:v>0.65504711846767361</c:v>
                </c:pt>
                <c:pt idx="109">
                  <c:v>0.6650933087565718</c:v>
                </c:pt>
                <c:pt idx="110">
                  <c:v>0.66654622314801992</c:v>
                </c:pt>
                <c:pt idx="111">
                  <c:v>0.66325551511062564</c:v>
                </c:pt>
                <c:pt idx="112">
                  <c:v>0.66620671874900339</c:v>
                </c:pt>
                <c:pt idx="113">
                  <c:v>0.67580702770714607</c:v>
                </c:pt>
                <c:pt idx="114">
                  <c:v>0.67513132935044629</c:v>
                </c:pt>
                <c:pt idx="115">
                  <c:v>0.6870435849343417</c:v>
                </c:pt>
                <c:pt idx="116">
                  <c:v>0.69332068690986137</c:v>
                </c:pt>
                <c:pt idx="117">
                  <c:v>0.69974977441021924</c:v>
                </c:pt>
                <c:pt idx="118">
                  <c:v>0.69782950292885415</c:v>
                </c:pt>
                <c:pt idx="119">
                  <c:v>0.70830020879379896</c:v>
                </c:pt>
                <c:pt idx="120">
                  <c:v>0.69839803008112866</c:v>
                </c:pt>
                <c:pt idx="121">
                  <c:v>0.69813457481971997</c:v>
                </c:pt>
                <c:pt idx="122">
                  <c:v>0.70394241836620997</c:v>
                </c:pt>
                <c:pt idx="123">
                  <c:v>0.71239860179407055</c:v>
                </c:pt>
                <c:pt idx="124">
                  <c:v>0.71376304426470638</c:v>
                </c:pt>
                <c:pt idx="125">
                  <c:v>0.72332213122218569</c:v>
                </c:pt>
                <c:pt idx="126">
                  <c:v>0.72743266883551649</c:v>
                </c:pt>
                <c:pt idx="127">
                  <c:v>0.73183014251834222</c:v>
                </c:pt>
                <c:pt idx="128">
                  <c:v>0.73620216756584311</c:v>
                </c:pt>
                <c:pt idx="129">
                  <c:v>0.73709178493816785</c:v>
                </c:pt>
                <c:pt idx="130">
                  <c:v>0.74112709662312881</c:v>
                </c:pt>
                <c:pt idx="131">
                  <c:v>0.74029826634399332</c:v>
                </c:pt>
                <c:pt idx="132">
                  <c:v>0.73717926766953878</c:v>
                </c:pt>
                <c:pt idx="133">
                  <c:v>0.74031988749053357</c:v>
                </c:pt>
                <c:pt idx="134">
                  <c:v>0.74501947847502437</c:v>
                </c:pt>
                <c:pt idx="135">
                  <c:v>0.74595074222427571</c:v>
                </c:pt>
                <c:pt idx="136">
                  <c:v>0.74946368220147508</c:v>
                </c:pt>
                <c:pt idx="137">
                  <c:v>0.76118542972469871</c:v>
                </c:pt>
                <c:pt idx="138">
                  <c:v>0.76116597620611226</c:v>
                </c:pt>
                <c:pt idx="139">
                  <c:v>0.75936804828832516</c:v>
                </c:pt>
                <c:pt idx="140">
                  <c:v>0.76004499508210777</c:v>
                </c:pt>
                <c:pt idx="141">
                  <c:v>0.75980070962190605</c:v>
                </c:pt>
                <c:pt idx="142">
                  <c:v>0.75286458923790767</c:v>
                </c:pt>
                <c:pt idx="143">
                  <c:v>0.75681339524108882</c:v>
                </c:pt>
                <c:pt idx="144">
                  <c:v>0.75269504976670698</c:v>
                </c:pt>
                <c:pt idx="145">
                  <c:v>0.75432247383536044</c:v>
                </c:pt>
                <c:pt idx="146">
                  <c:v>0.75528201107269965</c:v>
                </c:pt>
                <c:pt idx="147">
                  <c:v>0.7673301389271221</c:v>
                </c:pt>
                <c:pt idx="148">
                  <c:v>0.77146369427857964</c:v>
                </c:pt>
                <c:pt idx="149">
                  <c:v>0.76588220231113247</c:v>
                </c:pt>
                <c:pt idx="150">
                  <c:v>0.76711358660573548</c:v>
                </c:pt>
                <c:pt idx="151">
                  <c:v>0.76872191600555528</c:v>
                </c:pt>
                <c:pt idx="152">
                  <c:v>0.77610143720040126</c:v>
                </c:pt>
                <c:pt idx="153">
                  <c:v>0.76641881176986359</c:v>
                </c:pt>
                <c:pt idx="154">
                  <c:v>0.75815840141699642</c:v>
                </c:pt>
                <c:pt idx="155">
                  <c:v>0.76209826693429417</c:v>
                </c:pt>
                <c:pt idx="156">
                  <c:v>0.74435059848227492</c:v>
                </c:pt>
                <c:pt idx="157">
                  <c:v>0.74739065741660626</c:v>
                </c:pt>
                <c:pt idx="158">
                  <c:v>0.75109927567985424</c:v>
                </c:pt>
                <c:pt idx="159">
                  <c:v>0.76711947680668513</c:v>
                </c:pt>
                <c:pt idx="160">
                  <c:v>0.77958493259580686</c:v>
                </c:pt>
                <c:pt idx="161">
                  <c:v>0.79833183906876326</c:v>
                </c:pt>
                <c:pt idx="162">
                  <c:v>0.82721437627048233</c:v>
                </c:pt>
                <c:pt idx="163">
                  <c:v>0.83332749499439018</c:v>
                </c:pt>
                <c:pt idx="164">
                  <c:v>0.85650091969135245</c:v>
                </c:pt>
                <c:pt idx="165">
                  <c:v>0.87255723895234849</c:v>
                </c:pt>
                <c:pt idx="166">
                  <c:v>0.87572188377352977</c:v>
                </c:pt>
                <c:pt idx="167">
                  <c:v>0.86928723683370368</c:v>
                </c:pt>
                <c:pt idx="168">
                  <c:v>0.8693962641980697</c:v>
                </c:pt>
                <c:pt idx="169">
                  <c:v>0.86918502832462063</c:v>
                </c:pt>
                <c:pt idx="170">
                  <c:v>0.86903109947367374</c:v>
                </c:pt>
                <c:pt idx="171">
                  <c:v>0.8519731145238868</c:v>
                </c:pt>
                <c:pt idx="172">
                  <c:v>0.82782409833145609</c:v>
                </c:pt>
                <c:pt idx="173">
                  <c:v>0.81688982535985255</c:v>
                </c:pt>
                <c:pt idx="174">
                  <c:v>0.8094884366542866</c:v>
                </c:pt>
                <c:pt idx="175">
                  <c:v>0.80708659850727027</c:v>
                </c:pt>
                <c:pt idx="176">
                  <c:v>0.80219080674706933</c:v>
                </c:pt>
                <c:pt idx="177">
                  <c:v>0.80338209354573653</c:v>
                </c:pt>
                <c:pt idx="178">
                  <c:v>0.80349050321396975</c:v>
                </c:pt>
                <c:pt idx="179">
                  <c:v>0.79137456610928902</c:v>
                </c:pt>
                <c:pt idx="180">
                  <c:v>0.78291252325131366</c:v>
                </c:pt>
                <c:pt idx="181">
                  <c:v>0.77955352577130221</c:v>
                </c:pt>
                <c:pt idx="182">
                  <c:v>0.77871215877762479</c:v>
                </c:pt>
                <c:pt idx="183">
                  <c:v>0.77349513410569526</c:v>
                </c:pt>
                <c:pt idx="184">
                  <c:v>0.77344768891577176</c:v>
                </c:pt>
                <c:pt idx="185">
                  <c:v>0.76747347379334196</c:v>
                </c:pt>
                <c:pt idx="186">
                  <c:v>0.76719773892732479</c:v>
                </c:pt>
                <c:pt idx="187">
                  <c:v>0.76329954104504427</c:v>
                </c:pt>
                <c:pt idx="188">
                  <c:v>0.75665818412787844</c:v>
                </c:pt>
                <c:pt idx="189">
                  <c:v>0.75330302403400917</c:v>
                </c:pt>
                <c:pt idx="190">
                  <c:v>0.75093446378002238</c:v>
                </c:pt>
                <c:pt idx="191">
                  <c:v>0.74530323232813467</c:v>
                </c:pt>
                <c:pt idx="192">
                  <c:v>0.7341790255346663</c:v>
                </c:pt>
                <c:pt idx="193">
                  <c:v>0.73115829263835797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1758-48BD-B4B0-A86AC71DFB28}"/>
            </c:ext>
          </c:extLst>
        </c:ser>
        <c:ser>
          <c:idx val="2"/>
          <c:order val="2"/>
          <c:tx>
            <c:strRef>
              <c:f>'Gráfico 20'!$D$3</c:f>
              <c:strCache>
                <c:ptCount val="1"/>
                <c:pt idx="0">
                  <c:v>Dívida mobiliária</c:v>
                </c:pt>
              </c:strCache>
            </c:strRef>
          </c:tx>
          <c:spPr>
            <a:ln w="19050">
              <a:solidFill>
                <a:srgbClr val="9EBBD3"/>
              </a:solidFill>
            </a:ln>
          </c:spPr>
          <c:marker>
            <c:symbol val="none"/>
          </c:marker>
          <c:dLbls>
            <c:dLbl>
              <c:idx val="181"/>
              <c:layout>
                <c:manualLayout>
                  <c:x val="-7.1174365827593747E-2"/>
                  <c:y val="7.475622330843244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jan/22:</a:t>
                    </a:r>
                  </a:p>
                  <a:p>
                    <a:r>
                      <a:rPr lang="en-US"/>
                      <a:t>53,5%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74A-4E70-837F-8AC6D939BC1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3"/>
              <c:layout>
                <c:manualLayout>
                  <c:x val="-8.1342132374392848E-3"/>
                  <c:y val="7.150595272980506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jan/23:</a:t>
                    </a:r>
                  </a:p>
                  <a:p>
                    <a:r>
                      <a:rPr lang="en-US"/>
                      <a:t>50,1%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74A-4E70-837F-8AC6D939BC1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c:spPr>
                </c15:leaderLines>
              </c:ext>
            </c:extLst>
          </c:dLbls>
          <c:cat>
            <c:numRef>
              <c:f>'Gráfico 20'!$A$4:$A$197</c:f>
              <c:numCache>
                <c:formatCode>mmm\-yy</c:formatCode>
                <c:ptCount val="194"/>
                <c:pt idx="0">
                  <c:v>39052</c:v>
                </c:pt>
                <c:pt idx="1">
                  <c:v>39083</c:v>
                </c:pt>
                <c:pt idx="2">
                  <c:v>39114</c:v>
                </c:pt>
                <c:pt idx="3">
                  <c:v>39142</c:v>
                </c:pt>
                <c:pt idx="4">
                  <c:v>39173</c:v>
                </c:pt>
                <c:pt idx="5">
                  <c:v>39203</c:v>
                </c:pt>
                <c:pt idx="6">
                  <c:v>39234</c:v>
                </c:pt>
                <c:pt idx="7">
                  <c:v>39264</c:v>
                </c:pt>
                <c:pt idx="8">
                  <c:v>39295</c:v>
                </c:pt>
                <c:pt idx="9">
                  <c:v>39326</c:v>
                </c:pt>
                <c:pt idx="10">
                  <c:v>39356</c:v>
                </c:pt>
                <c:pt idx="11">
                  <c:v>39387</c:v>
                </c:pt>
                <c:pt idx="12">
                  <c:v>39417</c:v>
                </c:pt>
                <c:pt idx="13">
                  <c:v>39448</c:v>
                </c:pt>
                <c:pt idx="14">
                  <c:v>39479</c:v>
                </c:pt>
                <c:pt idx="15">
                  <c:v>39508</c:v>
                </c:pt>
                <c:pt idx="16">
                  <c:v>39539</c:v>
                </c:pt>
                <c:pt idx="17">
                  <c:v>39569</c:v>
                </c:pt>
                <c:pt idx="18">
                  <c:v>39600</c:v>
                </c:pt>
                <c:pt idx="19">
                  <c:v>39630</c:v>
                </c:pt>
                <c:pt idx="20">
                  <c:v>39661</c:v>
                </c:pt>
                <c:pt idx="21">
                  <c:v>39692</c:v>
                </c:pt>
                <c:pt idx="22">
                  <c:v>39722</c:v>
                </c:pt>
                <c:pt idx="23">
                  <c:v>39753</c:v>
                </c:pt>
                <c:pt idx="24">
                  <c:v>39783</c:v>
                </c:pt>
                <c:pt idx="25">
                  <c:v>39814</c:v>
                </c:pt>
                <c:pt idx="26">
                  <c:v>39845</c:v>
                </c:pt>
                <c:pt idx="27">
                  <c:v>39873</c:v>
                </c:pt>
                <c:pt idx="28">
                  <c:v>39904</c:v>
                </c:pt>
                <c:pt idx="29">
                  <c:v>39934</c:v>
                </c:pt>
                <c:pt idx="30">
                  <c:v>39965</c:v>
                </c:pt>
                <c:pt idx="31">
                  <c:v>39995</c:v>
                </c:pt>
                <c:pt idx="32">
                  <c:v>40026</c:v>
                </c:pt>
                <c:pt idx="33">
                  <c:v>40057</c:v>
                </c:pt>
                <c:pt idx="34">
                  <c:v>40087</c:v>
                </c:pt>
                <c:pt idx="35">
                  <c:v>40118</c:v>
                </c:pt>
                <c:pt idx="36">
                  <c:v>40148</c:v>
                </c:pt>
                <c:pt idx="37">
                  <c:v>40179</c:v>
                </c:pt>
                <c:pt idx="38">
                  <c:v>40210</c:v>
                </c:pt>
                <c:pt idx="39">
                  <c:v>40238</c:v>
                </c:pt>
                <c:pt idx="40">
                  <c:v>40269</c:v>
                </c:pt>
                <c:pt idx="41">
                  <c:v>40299</c:v>
                </c:pt>
                <c:pt idx="42">
                  <c:v>40330</c:v>
                </c:pt>
                <c:pt idx="43">
                  <c:v>40360</c:v>
                </c:pt>
                <c:pt idx="44">
                  <c:v>40391</c:v>
                </c:pt>
                <c:pt idx="45">
                  <c:v>40422</c:v>
                </c:pt>
                <c:pt idx="46">
                  <c:v>40452</c:v>
                </c:pt>
                <c:pt idx="47">
                  <c:v>40483</c:v>
                </c:pt>
                <c:pt idx="48">
                  <c:v>40513</c:v>
                </c:pt>
                <c:pt idx="49">
                  <c:v>40544</c:v>
                </c:pt>
                <c:pt idx="50">
                  <c:v>40575</c:v>
                </c:pt>
                <c:pt idx="51">
                  <c:v>40603</c:v>
                </c:pt>
                <c:pt idx="52">
                  <c:v>40634</c:v>
                </c:pt>
                <c:pt idx="53">
                  <c:v>40664</c:v>
                </c:pt>
                <c:pt idx="54">
                  <c:v>40695</c:v>
                </c:pt>
                <c:pt idx="55">
                  <c:v>40725</c:v>
                </c:pt>
                <c:pt idx="56">
                  <c:v>40756</c:v>
                </c:pt>
                <c:pt idx="57">
                  <c:v>40787</c:v>
                </c:pt>
                <c:pt idx="58">
                  <c:v>40817</c:v>
                </c:pt>
                <c:pt idx="59">
                  <c:v>40848</c:v>
                </c:pt>
                <c:pt idx="60">
                  <c:v>40878</c:v>
                </c:pt>
                <c:pt idx="61">
                  <c:v>40909</c:v>
                </c:pt>
                <c:pt idx="62">
                  <c:v>40940</c:v>
                </c:pt>
                <c:pt idx="63">
                  <c:v>40969</c:v>
                </c:pt>
                <c:pt idx="64">
                  <c:v>41000</c:v>
                </c:pt>
                <c:pt idx="65">
                  <c:v>41030</c:v>
                </c:pt>
                <c:pt idx="66">
                  <c:v>41061</c:v>
                </c:pt>
                <c:pt idx="67">
                  <c:v>41091</c:v>
                </c:pt>
                <c:pt idx="68">
                  <c:v>41122</c:v>
                </c:pt>
                <c:pt idx="69">
                  <c:v>41153</c:v>
                </c:pt>
                <c:pt idx="70">
                  <c:v>41183</c:v>
                </c:pt>
                <c:pt idx="71">
                  <c:v>41214</c:v>
                </c:pt>
                <c:pt idx="72">
                  <c:v>41244</c:v>
                </c:pt>
                <c:pt idx="73">
                  <c:v>41275</c:v>
                </c:pt>
                <c:pt idx="74">
                  <c:v>41306</c:v>
                </c:pt>
                <c:pt idx="75">
                  <c:v>41334</c:v>
                </c:pt>
                <c:pt idx="76">
                  <c:v>41365</c:v>
                </c:pt>
                <c:pt idx="77">
                  <c:v>41395</c:v>
                </c:pt>
                <c:pt idx="78">
                  <c:v>41426</c:v>
                </c:pt>
                <c:pt idx="79">
                  <c:v>41456</c:v>
                </c:pt>
                <c:pt idx="80">
                  <c:v>41487</c:v>
                </c:pt>
                <c:pt idx="81">
                  <c:v>41518</c:v>
                </c:pt>
                <c:pt idx="82">
                  <c:v>41548</c:v>
                </c:pt>
                <c:pt idx="83">
                  <c:v>41579</c:v>
                </c:pt>
                <c:pt idx="84">
                  <c:v>41609</c:v>
                </c:pt>
                <c:pt idx="85">
                  <c:v>41640</c:v>
                </c:pt>
                <c:pt idx="86">
                  <c:v>41671</c:v>
                </c:pt>
                <c:pt idx="87">
                  <c:v>41699</c:v>
                </c:pt>
                <c:pt idx="88">
                  <c:v>41730</c:v>
                </c:pt>
                <c:pt idx="89">
                  <c:v>41760</c:v>
                </c:pt>
                <c:pt idx="90">
                  <c:v>41791</c:v>
                </c:pt>
                <c:pt idx="91">
                  <c:v>41821</c:v>
                </c:pt>
                <c:pt idx="92">
                  <c:v>41852</c:v>
                </c:pt>
                <c:pt idx="93">
                  <c:v>41883</c:v>
                </c:pt>
                <c:pt idx="94">
                  <c:v>41913</c:v>
                </c:pt>
                <c:pt idx="95">
                  <c:v>41944</c:v>
                </c:pt>
                <c:pt idx="96">
                  <c:v>41974</c:v>
                </c:pt>
                <c:pt idx="97">
                  <c:v>42005</c:v>
                </c:pt>
                <c:pt idx="98">
                  <c:v>42036</c:v>
                </c:pt>
                <c:pt idx="99">
                  <c:v>42064</c:v>
                </c:pt>
                <c:pt idx="100">
                  <c:v>42095</c:v>
                </c:pt>
                <c:pt idx="101">
                  <c:v>42125</c:v>
                </c:pt>
                <c:pt idx="102">
                  <c:v>42156</c:v>
                </c:pt>
                <c:pt idx="103">
                  <c:v>42186</c:v>
                </c:pt>
                <c:pt idx="104">
                  <c:v>42217</c:v>
                </c:pt>
                <c:pt idx="105">
                  <c:v>42248</c:v>
                </c:pt>
                <c:pt idx="106">
                  <c:v>42278</c:v>
                </c:pt>
                <c:pt idx="107">
                  <c:v>42309</c:v>
                </c:pt>
                <c:pt idx="108">
                  <c:v>42339</c:v>
                </c:pt>
                <c:pt idx="109">
                  <c:v>42370</c:v>
                </c:pt>
                <c:pt idx="110">
                  <c:v>42401</c:v>
                </c:pt>
                <c:pt idx="111">
                  <c:v>42430</c:v>
                </c:pt>
                <c:pt idx="112">
                  <c:v>42461</c:v>
                </c:pt>
                <c:pt idx="113">
                  <c:v>42491</c:v>
                </c:pt>
                <c:pt idx="114">
                  <c:v>42522</c:v>
                </c:pt>
                <c:pt idx="115">
                  <c:v>42552</c:v>
                </c:pt>
                <c:pt idx="116">
                  <c:v>42583</c:v>
                </c:pt>
                <c:pt idx="117">
                  <c:v>42614</c:v>
                </c:pt>
                <c:pt idx="118">
                  <c:v>42644</c:v>
                </c:pt>
                <c:pt idx="119">
                  <c:v>42675</c:v>
                </c:pt>
                <c:pt idx="120">
                  <c:v>42705</c:v>
                </c:pt>
                <c:pt idx="121">
                  <c:v>42736</c:v>
                </c:pt>
                <c:pt idx="122">
                  <c:v>42767</c:v>
                </c:pt>
                <c:pt idx="123">
                  <c:v>42795</c:v>
                </c:pt>
                <c:pt idx="124">
                  <c:v>42826</c:v>
                </c:pt>
                <c:pt idx="125">
                  <c:v>42856</c:v>
                </c:pt>
                <c:pt idx="126">
                  <c:v>42887</c:v>
                </c:pt>
                <c:pt idx="127">
                  <c:v>42917</c:v>
                </c:pt>
                <c:pt idx="128">
                  <c:v>42948</c:v>
                </c:pt>
                <c:pt idx="129">
                  <c:v>42979</c:v>
                </c:pt>
                <c:pt idx="130">
                  <c:v>43009</c:v>
                </c:pt>
                <c:pt idx="131">
                  <c:v>43040</c:v>
                </c:pt>
                <c:pt idx="132">
                  <c:v>43070</c:v>
                </c:pt>
                <c:pt idx="133">
                  <c:v>43101</c:v>
                </c:pt>
                <c:pt idx="134">
                  <c:v>43132</c:v>
                </c:pt>
                <c:pt idx="135">
                  <c:v>43160</c:v>
                </c:pt>
                <c:pt idx="136">
                  <c:v>43191</c:v>
                </c:pt>
                <c:pt idx="137">
                  <c:v>43221</c:v>
                </c:pt>
                <c:pt idx="138">
                  <c:v>43252</c:v>
                </c:pt>
                <c:pt idx="139">
                  <c:v>43282</c:v>
                </c:pt>
                <c:pt idx="140">
                  <c:v>43313</c:v>
                </c:pt>
                <c:pt idx="141">
                  <c:v>43344</c:v>
                </c:pt>
                <c:pt idx="142">
                  <c:v>43374</c:v>
                </c:pt>
                <c:pt idx="143">
                  <c:v>43405</c:v>
                </c:pt>
                <c:pt idx="144">
                  <c:v>43435</c:v>
                </c:pt>
                <c:pt idx="145">
                  <c:v>43466</c:v>
                </c:pt>
                <c:pt idx="146">
                  <c:v>43497</c:v>
                </c:pt>
                <c:pt idx="147">
                  <c:v>43525</c:v>
                </c:pt>
                <c:pt idx="148">
                  <c:v>43556</c:v>
                </c:pt>
                <c:pt idx="149">
                  <c:v>43586</c:v>
                </c:pt>
                <c:pt idx="150">
                  <c:v>43617</c:v>
                </c:pt>
                <c:pt idx="151">
                  <c:v>43647</c:v>
                </c:pt>
                <c:pt idx="152">
                  <c:v>43678</c:v>
                </c:pt>
                <c:pt idx="153">
                  <c:v>43709</c:v>
                </c:pt>
                <c:pt idx="154">
                  <c:v>43739</c:v>
                </c:pt>
                <c:pt idx="155">
                  <c:v>43770</c:v>
                </c:pt>
                <c:pt idx="156">
                  <c:v>43800</c:v>
                </c:pt>
                <c:pt idx="157">
                  <c:v>43831</c:v>
                </c:pt>
                <c:pt idx="158">
                  <c:v>43862</c:v>
                </c:pt>
                <c:pt idx="159">
                  <c:v>43891</c:v>
                </c:pt>
                <c:pt idx="160">
                  <c:v>43922</c:v>
                </c:pt>
                <c:pt idx="161">
                  <c:v>43952</c:v>
                </c:pt>
                <c:pt idx="162">
                  <c:v>43983</c:v>
                </c:pt>
                <c:pt idx="163">
                  <c:v>44013</c:v>
                </c:pt>
                <c:pt idx="164">
                  <c:v>44044</c:v>
                </c:pt>
                <c:pt idx="165">
                  <c:v>44075</c:v>
                </c:pt>
                <c:pt idx="166">
                  <c:v>44105</c:v>
                </c:pt>
                <c:pt idx="167">
                  <c:v>44136</c:v>
                </c:pt>
                <c:pt idx="168">
                  <c:v>44166</c:v>
                </c:pt>
                <c:pt idx="169">
                  <c:v>44197</c:v>
                </c:pt>
                <c:pt idx="170">
                  <c:v>44228</c:v>
                </c:pt>
                <c:pt idx="171">
                  <c:v>44256</c:v>
                </c:pt>
                <c:pt idx="172">
                  <c:v>44287</c:v>
                </c:pt>
                <c:pt idx="173">
                  <c:v>44317</c:v>
                </c:pt>
                <c:pt idx="174">
                  <c:v>44348</c:v>
                </c:pt>
                <c:pt idx="175">
                  <c:v>44378</c:v>
                </c:pt>
                <c:pt idx="176">
                  <c:v>44409</c:v>
                </c:pt>
                <c:pt idx="177">
                  <c:v>44440</c:v>
                </c:pt>
                <c:pt idx="178">
                  <c:v>44470</c:v>
                </c:pt>
                <c:pt idx="179">
                  <c:v>44501</c:v>
                </c:pt>
                <c:pt idx="180">
                  <c:v>44531</c:v>
                </c:pt>
                <c:pt idx="181">
                  <c:v>44562</c:v>
                </c:pt>
                <c:pt idx="182">
                  <c:v>44593</c:v>
                </c:pt>
                <c:pt idx="183">
                  <c:v>44621</c:v>
                </c:pt>
                <c:pt idx="184">
                  <c:v>44652</c:v>
                </c:pt>
                <c:pt idx="185">
                  <c:v>44682</c:v>
                </c:pt>
                <c:pt idx="186">
                  <c:v>44713</c:v>
                </c:pt>
                <c:pt idx="187">
                  <c:v>44743</c:v>
                </c:pt>
                <c:pt idx="188">
                  <c:v>44774</c:v>
                </c:pt>
                <c:pt idx="189">
                  <c:v>44805</c:v>
                </c:pt>
                <c:pt idx="190">
                  <c:v>44835</c:v>
                </c:pt>
                <c:pt idx="191">
                  <c:v>44866</c:v>
                </c:pt>
                <c:pt idx="192">
                  <c:v>44896</c:v>
                </c:pt>
                <c:pt idx="193">
                  <c:v>44927</c:v>
                </c:pt>
              </c:numCache>
            </c:numRef>
          </c:cat>
          <c:val>
            <c:numRef>
              <c:f>'Gráfico 20'!$D$4:$D$197</c:f>
              <c:numCache>
                <c:formatCode>0.00%</c:formatCode>
                <c:ptCount val="194"/>
                <c:pt idx="0">
                  <c:v>0.44560042929145383</c:v>
                </c:pt>
                <c:pt idx="1">
                  <c:v>0.43786095690732568</c:v>
                </c:pt>
                <c:pt idx="2">
                  <c:v>0.44651962481931101</c:v>
                </c:pt>
                <c:pt idx="3">
                  <c:v>0.45065950363744384</c:v>
                </c:pt>
                <c:pt idx="4">
                  <c:v>0.4483933399231842</c:v>
                </c:pt>
                <c:pt idx="5">
                  <c:v>0.45180746412926059</c:v>
                </c:pt>
                <c:pt idx="6">
                  <c:v>0.45673243364084132</c:v>
                </c:pt>
                <c:pt idx="7">
                  <c:v>0.42959728081188053</c:v>
                </c:pt>
                <c:pt idx="8">
                  <c:v>0.43150931644246909</c:v>
                </c:pt>
                <c:pt idx="9">
                  <c:v>0.43133363559195842</c:v>
                </c:pt>
                <c:pt idx="10">
                  <c:v>0.42672661620202357</c:v>
                </c:pt>
                <c:pt idx="11">
                  <c:v>0.43109307931810331</c:v>
                </c:pt>
                <c:pt idx="12">
                  <c:v>0.42901284745755192</c:v>
                </c:pt>
                <c:pt idx="13">
                  <c:v>0.41469003685160066</c:v>
                </c:pt>
                <c:pt idx="14">
                  <c:v>0.42197186649327184</c:v>
                </c:pt>
                <c:pt idx="15">
                  <c:v>0.41804671206656296</c:v>
                </c:pt>
                <c:pt idx="16">
                  <c:v>0.40197609394205791</c:v>
                </c:pt>
                <c:pt idx="17">
                  <c:v>0.40483520724987543</c:v>
                </c:pt>
                <c:pt idx="18">
                  <c:v>0.40164583215744271</c:v>
                </c:pt>
                <c:pt idx="19">
                  <c:v>0.37738627100462258</c:v>
                </c:pt>
                <c:pt idx="20">
                  <c:v>0.3784898771128184</c:v>
                </c:pt>
                <c:pt idx="21">
                  <c:v>0.37310781588026093</c:v>
                </c:pt>
                <c:pt idx="22">
                  <c:v>0.37283796834732003</c:v>
                </c:pt>
                <c:pt idx="23">
                  <c:v>0.37503108089894832</c:v>
                </c:pt>
                <c:pt idx="24">
                  <c:v>0.37778564691162309</c:v>
                </c:pt>
                <c:pt idx="25">
                  <c:v>0.36282143445818571</c:v>
                </c:pt>
                <c:pt idx="26">
                  <c:v>0.37004294566757401</c:v>
                </c:pt>
                <c:pt idx="27">
                  <c:v>0.37389239100616106</c:v>
                </c:pt>
                <c:pt idx="28">
                  <c:v>0.37043049345151435</c:v>
                </c:pt>
                <c:pt idx="29">
                  <c:v>0.37151067263684256</c:v>
                </c:pt>
                <c:pt idx="30">
                  <c:v>0.38344859244107782</c:v>
                </c:pt>
                <c:pt idx="31">
                  <c:v>0.39042256116365737</c:v>
                </c:pt>
                <c:pt idx="32">
                  <c:v>0.40321189640520311</c:v>
                </c:pt>
                <c:pt idx="33">
                  <c:v>0.39445011745918412</c:v>
                </c:pt>
                <c:pt idx="34">
                  <c:v>0.38487908978652413</c:v>
                </c:pt>
                <c:pt idx="35">
                  <c:v>0.38577907961158947</c:v>
                </c:pt>
                <c:pt idx="36">
                  <c:v>0.38161480848422702</c:v>
                </c:pt>
                <c:pt idx="37">
                  <c:v>0.36198631587918295</c:v>
                </c:pt>
                <c:pt idx="38">
                  <c:v>0.3688090422711896</c:v>
                </c:pt>
                <c:pt idx="39">
                  <c:v>0.36351426831294115</c:v>
                </c:pt>
                <c:pt idx="40">
                  <c:v>0.3831916937840491</c:v>
                </c:pt>
                <c:pt idx="41">
                  <c:v>0.38351531299861696</c:v>
                </c:pt>
                <c:pt idx="42">
                  <c:v>0.37550451499998733</c:v>
                </c:pt>
                <c:pt idx="43">
                  <c:v>0.36825456762429443</c:v>
                </c:pt>
                <c:pt idx="44">
                  <c:v>0.36548381358120535</c:v>
                </c:pt>
                <c:pt idx="45">
                  <c:v>0.36264043968665483</c:v>
                </c:pt>
                <c:pt idx="46">
                  <c:v>0.36333196927329492</c:v>
                </c:pt>
                <c:pt idx="47">
                  <c:v>0.36424251223824133</c:v>
                </c:pt>
                <c:pt idx="48">
                  <c:v>0.36097116755417163</c:v>
                </c:pt>
                <c:pt idx="49">
                  <c:v>0.33993498870811784</c:v>
                </c:pt>
                <c:pt idx="50">
                  <c:v>0.34695140613017877</c:v>
                </c:pt>
                <c:pt idx="51">
                  <c:v>0.34952303834176635</c:v>
                </c:pt>
                <c:pt idx="52">
                  <c:v>0.35515440218931871</c:v>
                </c:pt>
                <c:pt idx="53">
                  <c:v>0.35284015385772249</c:v>
                </c:pt>
                <c:pt idx="54">
                  <c:v>0.36382802077270554</c:v>
                </c:pt>
                <c:pt idx="55">
                  <c:v>0.34419120076616455</c:v>
                </c:pt>
                <c:pt idx="56">
                  <c:v>0.34746979005778755</c:v>
                </c:pt>
                <c:pt idx="57">
                  <c:v>0.35295139588856123</c:v>
                </c:pt>
                <c:pt idx="58">
                  <c:v>0.35173399292570529</c:v>
                </c:pt>
                <c:pt idx="59">
                  <c:v>0.35341875966901876</c:v>
                </c:pt>
                <c:pt idx="60">
                  <c:v>0.35664970272926311</c:v>
                </c:pt>
                <c:pt idx="61">
                  <c:v>0.33892087757721301</c:v>
                </c:pt>
                <c:pt idx="62">
                  <c:v>0.34306954956441049</c:v>
                </c:pt>
                <c:pt idx="63">
                  <c:v>0.34212083659652442</c:v>
                </c:pt>
                <c:pt idx="64">
                  <c:v>0.34263777630133568</c:v>
                </c:pt>
                <c:pt idx="65">
                  <c:v>0.34769620680751917</c:v>
                </c:pt>
                <c:pt idx="66">
                  <c:v>0.35456498812977266</c:v>
                </c:pt>
                <c:pt idx="67">
                  <c:v>0.33089436071897549</c:v>
                </c:pt>
                <c:pt idx="68">
                  <c:v>0.32537388374108017</c:v>
                </c:pt>
                <c:pt idx="69">
                  <c:v>0.33042192450736785</c:v>
                </c:pt>
                <c:pt idx="70">
                  <c:v>0.33382963783292935</c:v>
                </c:pt>
                <c:pt idx="71">
                  <c:v>0.3344139127204388</c:v>
                </c:pt>
                <c:pt idx="72">
                  <c:v>0.3409476371747307</c:v>
                </c:pt>
                <c:pt idx="73">
                  <c:v>0.32067074083137975</c:v>
                </c:pt>
                <c:pt idx="74">
                  <c:v>0.32353843017697331</c:v>
                </c:pt>
                <c:pt idx="75">
                  <c:v>0.31820132996496453</c:v>
                </c:pt>
                <c:pt idx="76">
                  <c:v>0.31371530995469327</c:v>
                </c:pt>
                <c:pt idx="77">
                  <c:v>0.30908818328784821</c:v>
                </c:pt>
                <c:pt idx="78">
                  <c:v>0.31413241615917054</c:v>
                </c:pt>
                <c:pt idx="79">
                  <c:v>0.30301685725365046</c:v>
                </c:pt>
                <c:pt idx="80">
                  <c:v>0.30414718705998134</c:v>
                </c:pt>
                <c:pt idx="81">
                  <c:v>0.29829695180870958</c:v>
                </c:pt>
                <c:pt idx="82">
                  <c:v>0.3026239181245195</c:v>
                </c:pt>
                <c:pt idx="83">
                  <c:v>0.30843302469802203</c:v>
                </c:pt>
                <c:pt idx="84">
                  <c:v>0.31539509296958645</c:v>
                </c:pt>
                <c:pt idx="85">
                  <c:v>0.29628241859221327</c:v>
                </c:pt>
                <c:pt idx="86">
                  <c:v>0.29598120766437053</c:v>
                </c:pt>
                <c:pt idx="87">
                  <c:v>0.29322891944807788</c:v>
                </c:pt>
                <c:pt idx="88">
                  <c:v>0.28447987209533815</c:v>
                </c:pt>
                <c:pt idx="89">
                  <c:v>0.2946329597854252</c:v>
                </c:pt>
                <c:pt idx="90">
                  <c:v>0.30546365973358641</c:v>
                </c:pt>
                <c:pt idx="91">
                  <c:v>0.29736419264792707</c:v>
                </c:pt>
                <c:pt idx="92">
                  <c:v>0.29359381494007752</c:v>
                </c:pt>
                <c:pt idx="93">
                  <c:v>0.29025332595033493</c:v>
                </c:pt>
                <c:pt idx="94">
                  <c:v>0.28081317168549941</c:v>
                </c:pt>
                <c:pt idx="95">
                  <c:v>0.28730348086177304</c:v>
                </c:pt>
                <c:pt idx="96">
                  <c:v>0.30271011937015097</c:v>
                </c:pt>
                <c:pt idx="97">
                  <c:v>0.28862929793766989</c:v>
                </c:pt>
                <c:pt idx="98">
                  <c:v>0.29864813775884241</c:v>
                </c:pt>
                <c:pt idx="99">
                  <c:v>0.31109512655302518</c:v>
                </c:pt>
                <c:pt idx="100">
                  <c:v>0.31136335861005182</c:v>
                </c:pt>
                <c:pt idx="101">
                  <c:v>0.31628276410655426</c:v>
                </c:pt>
                <c:pt idx="102">
                  <c:v>0.32957700634490034</c:v>
                </c:pt>
                <c:pt idx="103">
                  <c:v>0.33181118615041133</c:v>
                </c:pt>
                <c:pt idx="104">
                  <c:v>0.34292557952308289</c:v>
                </c:pt>
                <c:pt idx="105">
                  <c:v>0.34916231172450107</c:v>
                </c:pt>
                <c:pt idx="106">
                  <c:v>0.33586706948046163</c:v>
                </c:pt>
                <c:pt idx="107">
                  <c:v>0.34362014899326093</c:v>
                </c:pt>
                <c:pt idx="108">
                  <c:v>0.35670912118204351</c:v>
                </c:pt>
                <c:pt idx="109">
                  <c:v>0.34951006221539499</c:v>
                </c:pt>
                <c:pt idx="110">
                  <c:v>0.36255473093910401</c:v>
                </c:pt>
                <c:pt idx="111">
                  <c:v>0.37632113373293208</c:v>
                </c:pt>
                <c:pt idx="112">
                  <c:v>0.36029794729425219</c:v>
                </c:pt>
                <c:pt idx="113">
                  <c:v>0.37293169939494591</c:v>
                </c:pt>
                <c:pt idx="114">
                  <c:v>0.38466484011299168</c:v>
                </c:pt>
                <c:pt idx="115">
                  <c:v>0.38222289209675209</c:v>
                </c:pt>
                <c:pt idx="116">
                  <c:v>0.38286951569752753</c:v>
                </c:pt>
                <c:pt idx="117">
                  <c:v>0.39755808397491327</c:v>
                </c:pt>
                <c:pt idx="118">
                  <c:v>0.39537087944123783</c:v>
                </c:pt>
                <c:pt idx="119">
                  <c:v>0.40283292098915813</c:v>
                </c:pt>
                <c:pt idx="120">
                  <c:v>0.40521654999998458</c:v>
                </c:pt>
                <c:pt idx="121">
                  <c:v>0.39628430780339963</c:v>
                </c:pt>
                <c:pt idx="122">
                  <c:v>0.40858431362502812</c:v>
                </c:pt>
                <c:pt idx="123">
                  <c:v>0.42116839791773603</c:v>
                </c:pt>
                <c:pt idx="124">
                  <c:v>0.4190246551303467</c:v>
                </c:pt>
                <c:pt idx="125">
                  <c:v>0.41917140638535355</c:v>
                </c:pt>
                <c:pt idx="126">
                  <c:v>0.4346130226659925</c:v>
                </c:pt>
                <c:pt idx="127">
                  <c:v>0.43097288523165861</c:v>
                </c:pt>
                <c:pt idx="128">
                  <c:v>0.43892582558374599</c:v>
                </c:pt>
                <c:pt idx="129">
                  <c:v>0.44159673256723375</c:v>
                </c:pt>
                <c:pt idx="130">
                  <c:v>0.43860447801413677</c:v>
                </c:pt>
                <c:pt idx="131">
                  <c:v>0.44541961174137923</c:v>
                </c:pt>
                <c:pt idx="132">
                  <c:v>0.45502437934668294</c:v>
                </c:pt>
                <c:pt idx="133">
                  <c:v>0.44618609043724861</c:v>
                </c:pt>
                <c:pt idx="134">
                  <c:v>0.45137365931177537</c:v>
                </c:pt>
                <c:pt idx="135">
                  <c:v>0.4589535820027742</c:v>
                </c:pt>
                <c:pt idx="136">
                  <c:v>0.45584425687544938</c:v>
                </c:pt>
                <c:pt idx="137">
                  <c:v>0.46266552086399942</c:v>
                </c:pt>
                <c:pt idx="138">
                  <c:v>0.46424359513681457</c:v>
                </c:pt>
                <c:pt idx="139">
                  <c:v>0.45799146840216776</c:v>
                </c:pt>
                <c:pt idx="140">
                  <c:v>0.46186679735187369</c:v>
                </c:pt>
                <c:pt idx="141">
                  <c:v>0.46082861905279104</c:v>
                </c:pt>
                <c:pt idx="142">
                  <c:v>0.45555558299887777</c:v>
                </c:pt>
                <c:pt idx="143">
                  <c:v>0.46224780634686363</c:v>
                </c:pt>
                <c:pt idx="144">
                  <c:v>0.46856186913936032</c:v>
                </c:pt>
                <c:pt idx="145">
                  <c:v>0.45644396583081159</c:v>
                </c:pt>
                <c:pt idx="146">
                  <c:v>0.46044778653151991</c:v>
                </c:pt>
                <c:pt idx="147">
                  <c:v>0.46383792544068297</c:v>
                </c:pt>
                <c:pt idx="148">
                  <c:v>0.45600592949123386</c:v>
                </c:pt>
                <c:pt idx="149">
                  <c:v>0.45282786314030982</c:v>
                </c:pt>
                <c:pt idx="150">
                  <c:v>0.46523107737760694</c:v>
                </c:pt>
                <c:pt idx="151">
                  <c:v>0.46510068895249218</c:v>
                </c:pt>
                <c:pt idx="152">
                  <c:v>0.47272975969064501</c:v>
                </c:pt>
                <c:pt idx="153">
                  <c:v>0.48326502901279267</c:v>
                </c:pt>
                <c:pt idx="154">
                  <c:v>0.47828071299457825</c:v>
                </c:pt>
                <c:pt idx="155">
                  <c:v>0.48587047698660563</c:v>
                </c:pt>
                <c:pt idx="156">
                  <c:v>0.49317019497405939</c:v>
                </c:pt>
                <c:pt idx="157">
                  <c:v>0.48468936980914462</c:v>
                </c:pt>
                <c:pt idx="158">
                  <c:v>0.48657349074065787</c:v>
                </c:pt>
                <c:pt idx="159">
                  <c:v>0.48008500829201045</c:v>
                </c:pt>
                <c:pt idx="160">
                  <c:v>0.4794230484959881</c:v>
                </c:pt>
                <c:pt idx="161">
                  <c:v>0.49387309817770375</c:v>
                </c:pt>
                <c:pt idx="162">
                  <c:v>0.50848668895996463</c:v>
                </c:pt>
                <c:pt idx="163">
                  <c:v>0.50343955260103856</c:v>
                </c:pt>
                <c:pt idx="164">
                  <c:v>0.50815527474411015</c:v>
                </c:pt>
                <c:pt idx="165">
                  <c:v>0.51859611024111474</c:v>
                </c:pt>
                <c:pt idx="166">
                  <c:v>0.52809224932801413</c:v>
                </c:pt>
                <c:pt idx="167">
                  <c:v>0.54691670951302152</c:v>
                </c:pt>
                <c:pt idx="168">
                  <c:v>0.56842104688959894</c:v>
                </c:pt>
                <c:pt idx="169">
                  <c:v>0.57048874018464468</c:v>
                </c:pt>
                <c:pt idx="170">
                  <c:v>0.5791335042511957</c:v>
                </c:pt>
                <c:pt idx="171">
                  <c:v>0.57322699061081606</c:v>
                </c:pt>
                <c:pt idx="172">
                  <c:v>0.54503636939556832</c:v>
                </c:pt>
                <c:pt idx="173">
                  <c:v>0.5438841173949801</c:v>
                </c:pt>
                <c:pt idx="174">
                  <c:v>0.55466576844620341</c:v>
                </c:pt>
                <c:pt idx="175">
                  <c:v>0.55235565892843463</c:v>
                </c:pt>
                <c:pt idx="176">
                  <c:v>0.55289660892212189</c:v>
                </c:pt>
                <c:pt idx="177">
                  <c:v>0.53960836473665497</c:v>
                </c:pt>
                <c:pt idx="178">
                  <c:v>0.52334818979713693</c:v>
                </c:pt>
                <c:pt idx="179">
                  <c:v>0.53014158458098226</c:v>
                </c:pt>
                <c:pt idx="180">
                  <c:v>0.53656658168067484</c:v>
                </c:pt>
                <c:pt idx="181">
                  <c:v>0.53487321751726935</c:v>
                </c:pt>
                <c:pt idx="182">
                  <c:v>0.54834205597108543</c:v>
                </c:pt>
                <c:pt idx="183">
                  <c:v>0.53363552983803453</c:v>
                </c:pt>
                <c:pt idx="184">
                  <c:v>0.53044463055544866</c:v>
                </c:pt>
                <c:pt idx="185">
                  <c:v>0.53696638861246304</c:v>
                </c:pt>
                <c:pt idx="186">
                  <c:v>0.54367352134586866</c:v>
                </c:pt>
                <c:pt idx="187">
                  <c:v>0.53329215908484373</c:v>
                </c:pt>
                <c:pt idx="188">
                  <c:v>0.52616043062806983</c:v>
                </c:pt>
                <c:pt idx="189">
                  <c:v>0.51556393703289338</c:v>
                </c:pt>
                <c:pt idx="190">
                  <c:v>0.51451565105496833</c:v>
                </c:pt>
                <c:pt idx="191">
                  <c:v>0.51850754025992796</c:v>
                </c:pt>
                <c:pt idx="192">
                  <c:v>0.52374013054545121</c:v>
                </c:pt>
                <c:pt idx="193">
                  <c:v>0.50095422199870621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1758-48BD-B4B0-A86AC71DFB28}"/>
            </c:ext>
          </c:extLst>
        </c:ser>
        <c:ser>
          <c:idx val="3"/>
          <c:order val="3"/>
          <c:tx>
            <c:strRef>
              <c:f>'Gráfico 20'!$E$3</c:f>
              <c:strCache>
                <c:ptCount val="1"/>
                <c:pt idx="0">
                  <c:v>Operações compromissadas</c:v>
                </c:pt>
              </c:strCache>
            </c:strRef>
          </c:tx>
          <c:spPr>
            <a:ln w="19050">
              <a:solidFill>
                <a:srgbClr val="00ADFA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0671072699542355E-3"/>
                  <c:y val="-0.1072589290947075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dez/06:</a:t>
                    </a:r>
                  </a:p>
                  <a:p>
                    <a:r>
                      <a:rPr lang="en-US"/>
                      <a:t>3,2%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1758-48BD-B4B0-A86AC71DFB2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7"/>
              <c:layout>
                <c:manualLayout>
                  <c:x val="-3.4570411794611081E-2"/>
                  <c:y val="-6.825568215117744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jan/10:</a:t>
                    </a:r>
                  </a:p>
                  <a:p>
                    <a:r>
                      <a:rPr lang="en-US"/>
                      <a:t>15,9%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1758-48BD-B4B0-A86AC71DFB2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2"/>
              <c:layout>
                <c:manualLayout>
                  <c:x val="-0.13014741179902872"/>
                  <c:y val="9.10075762015700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jun/20:</a:t>
                    </a:r>
                  </a:p>
                  <a:p>
                    <a:r>
                      <a:rPr lang="en-US"/>
                      <a:t>18,6%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74A-4E70-837F-8AC6D939BC1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6"/>
              <c:layout>
                <c:manualLayout>
                  <c:x val="-6.5073705899514278E-2"/>
                  <c:y val="-5.52545998366675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out/20:</a:t>
                    </a:r>
                  </a:p>
                  <a:p>
                    <a:r>
                      <a:rPr lang="en-US"/>
                      <a:t>20,5%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74A-4E70-837F-8AC6D939BC1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c:spPr>
                </c15:leaderLines>
              </c:ext>
            </c:extLst>
          </c:dLbls>
          <c:cat>
            <c:numRef>
              <c:f>'Gráfico 20'!$A$4:$A$197</c:f>
              <c:numCache>
                <c:formatCode>mmm\-yy</c:formatCode>
                <c:ptCount val="194"/>
                <c:pt idx="0">
                  <c:v>39052</c:v>
                </c:pt>
                <c:pt idx="1">
                  <c:v>39083</c:v>
                </c:pt>
                <c:pt idx="2">
                  <c:v>39114</c:v>
                </c:pt>
                <c:pt idx="3">
                  <c:v>39142</c:v>
                </c:pt>
                <c:pt idx="4">
                  <c:v>39173</c:v>
                </c:pt>
                <c:pt idx="5">
                  <c:v>39203</c:v>
                </c:pt>
                <c:pt idx="6">
                  <c:v>39234</c:v>
                </c:pt>
                <c:pt idx="7">
                  <c:v>39264</c:v>
                </c:pt>
                <c:pt idx="8">
                  <c:v>39295</c:v>
                </c:pt>
                <c:pt idx="9">
                  <c:v>39326</c:v>
                </c:pt>
                <c:pt idx="10">
                  <c:v>39356</c:v>
                </c:pt>
                <c:pt idx="11">
                  <c:v>39387</c:v>
                </c:pt>
                <c:pt idx="12">
                  <c:v>39417</c:v>
                </c:pt>
                <c:pt idx="13">
                  <c:v>39448</c:v>
                </c:pt>
                <c:pt idx="14">
                  <c:v>39479</c:v>
                </c:pt>
                <c:pt idx="15">
                  <c:v>39508</c:v>
                </c:pt>
                <c:pt idx="16">
                  <c:v>39539</c:v>
                </c:pt>
                <c:pt idx="17">
                  <c:v>39569</c:v>
                </c:pt>
                <c:pt idx="18">
                  <c:v>39600</c:v>
                </c:pt>
                <c:pt idx="19">
                  <c:v>39630</c:v>
                </c:pt>
                <c:pt idx="20">
                  <c:v>39661</c:v>
                </c:pt>
                <c:pt idx="21">
                  <c:v>39692</c:v>
                </c:pt>
                <c:pt idx="22">
                  <c:v>39722</c:v>
                </c:pt>
                <c:pt idx="23">
                  <c:v>39753</c:v>
                </c:pt>
                <c:pt idx="24">
                  <c:v>39783</c:v>
                </c:pt>
                <c:pt idx="25">
                  <c:v>39814</c:v>
                </c:pt>
                <c:pt idx="26">
                  <c:v>39845</c:v>
                </c:pt>
                <c:pt idx="27">
                  <c:v>39873</c:v>
                </c:pt>
                <c:pt idx="28">
                  <c:v>39904</c:v>
                </c:pt>
                <c:pt idx="29">
                  <c:v>39934</c:v>
                </c:pt>
                <c:pt idx="30">
                  <c:v>39965</c:v>
                </c:pt>
                <c:pt idx="31">
                  <c:v>39995</c:v>
                </c:pt>
                <c:pt idx="32">
                  <c:v>40026</c:v>
                </c:pt>
                <c:pt idx="33">
                  <c:v>40057</c:v>
                </c:pt>
                <c:pt idx="34">
                  <c:v>40087</c:v>
                </c:pt>
                <c:pt idx="35">
                  <c:v>40118</c:v>
                </c:pt>
                <c:pt idx="36">
                  <c:v>40148</c:v>
                </c:pt>
                <c:pt idx="37">
                  <c:v>40179</c:v>
                </c:pt>
                <c:pt idx="38">
                  <c:v>40210</c:v>
                </c:pt>
                <c:pt idx="39">
                  <c:v>40238</c:v>
                </c:pt>
                <c:pt idx="40">
                  <c:v>40269</c:v>
                </c:pt>
                <c:pt idx="41">
                  <c:v>40299</c:v>
                </c:pt>
                <c:pt idx="42">
                  <c:v>40330</c:v>
                </c:pt>
                <c:pt idx="43">
                  <c:v>40360</c:v>
                </c:pt>
                <c:pt idx="44">
                  <c:v>40391</c:v>
                </c:pt>
                <c:pt idx="45">
                  <c:v>40422</c:v>
                </c:pt>
                <c:pt idx="46">
                  <c:v>40452</c:v>
                </c:pt>
                <c:pt idx="47">
                  <c:v>40483</c:v>
                </c:pt>
                <c:pt idx="48">
                  <c:v>40513</c:v>
                </c:pt>
                <c:pt idx="49">
                  <c:v>40544</c:v>
                </c:pt>
                <c:pt idx="50">
                  <c:v>40575</c:v>
                </c:pt>
                <c:pt idx="51">
                  <c:v>40603</c:v>
                </c:pt>
                <c:pt idx="52">
                  <c:v>40634</c:v>
                </c:pt>
                <c:pt idx="53">
                  <c:v>40664</c:v>
                </c:pt>
                <c:pt idx="54">
                  <c:v>40695</c:v>
                </c:pt>
                <c:pt idx="55">
                  <c:v>40725</c:v>
                </c:pt>
                <c:pt idx="56">
                  <c:v>40756</c:v>
                </c:pt>
                <c:pt idx="57">
                  <c:v>40787</c:v>
                </c:pt>
                <c:pt idx="58">
                  <c:v>40817</c:v>
                </c:pt>
                <c:pt idx="59">
                  <c:v>40848</c:v>
                </c:pt>
                <c:pt idx="60">
                  <c:v>40878</c:v>
                </c:pt>
                <c:pt idx="61">
                  <c:v>40909</c:v>
                </c:pt>
                <c:pt idx="62">
                  <c:v>40940</c:v>
                </c:pt>
                <c:pt idx="63">
                  <c:v>40969</c:v>
                </c:pt>
                <c:pt idx="64">
                  <c:v>41000</c:v>
                </c:pt>
                <c:pt idx="65">
                  <c:v>41030</c:v>
                </c:pt>
                <c:pt idx="66">
                  <c:v>41061</c:v>
                </c:pt>
                <c:pt idx="67">
                  <c:v>41091</c:v>
                </c:pt>
                <c:pt idx="68">
                  <c:v>41122</c:v>
                </c:pt>
                <c:pt idx="69">
                  <c:v>41153</c:v>
                </c:pt>
                <c:pt idx="70">
                  <c:v>41183</c:v>
                </c:pt>
                <c:pt idx="71">
                  <c:v>41214</c:v>
                </c:pt>
                <c:pt idx="72">
                  <c:v>41244</c:v>
                </c:pt>
                <c:pt idx="73">
                  <c:v>41275</c:v>
                </c:pt>
                <c:pt idx="74">
                  <c:v>41306</c:v>
                </c:pt>
                <c:pt idx="75">
                  <c:v>41334</c:v>
                </c:pt>
                <c:pt idx="76">
                  <c:v>41365</c:v>
                </c:pt>
                <c:pt idx="77">
                  <c:v>41395</c:v>
                </c:pt>
                <c:pt idx="78">
                  <c:v>41426</c:v>
                </c:pt>
                <c:pt idx="79">
                  <c:v>41456</c:v>
                </c:pt>
                <c:pt idx="80">
                  <c:v>41487</c:v>
                </c:pt>
                <c:pt idx="81">
                  <c:v>41518</c:v>
                </c:pt>
                <c:pt idx="82">
                  <c:v>41548</c:v>
                </c:pt>
                <c:pt idx="83">
                  <c:v>41579</c:v>
                </c:pt>
                <c:pt idx="84">
                  <c:v>41609</c:v>
                </c:pt>
                <c:pt idx="85">
                  <c:v>41640</c:v>
                </c:pt>
                <c:pt idx="86">
                  <c:v>41671</c:v>
                </c:pt>
                <c:pt idx="87">
                  <c:v>41699</c:v>
                </c:pt>
                <c:pt idx="88">
                  <c:v>41730</c:v>
                </c:pt>
                <c:pt idx="89">
                  <c:v>41760</c:v>
                </c:pt>
                <c:pt idx="90">
                  <c:v>41791</c:v>
                </c:pt>
                <c:pt idx="91">
                  <c:v>41821</c:v>
                </c:pt>
                <c:pt idx="92">
                  <c:v>41852</c:v>
                </c:pt>
                <c:pt idx="93">
                  <c:v>41883</c:v>
                </c:pt>
                <c:pt idx="94">
                  <c:v>41913</c:v>
                </c:pt>
                <c:pt idx="95">
                  <c:v>41944</c:v>
                </c:pt>
                <c:pt idx="96">
                  <c:v>41974</c:v>
                </c:pt>
                <c:pt idx="97">
                  <c:v>42005</c:v>
                </c:pt>
                <c:pt idx="98">
                  <c:v>42036</c:v>
                </c:pt>
                <c:pt idx="99">
                  <c:v>42064</c:v>
                </c:pt>
                <c:pt idx="100">
                  <c:v>42095</c:v>
                </c:pt>
                <c:pt idx="101">
                  <c:v>42125</c:v>
                </c:pt>
                <c:pt idx="102">
                  <c:v>42156</c:v>
                </c:pt>
                <c:pt idx="103">
                  <c:v>42186</c:v>
                </c:pt>
                <c:pt idx="104">
                  <c:v>42217</c:v>
                </c:pt>
                <c:pt idx="105">
                  <c:v>42248</c:v>
                </c:pt>
                <c:pt idx="106">
                  <c:v>42278</c:v>
                </c:pt>
                <c:pt idx="107">
                  <c:v>42309</c:v>
                </c:pt>
                <c:pt idx="108">
                  <c:v>42339</c:v>
                </c:pt>
                <c:pt idx="109">
                  <c:v>42370</c:v>
                </c:pt>
                <c:pt idx="110">
                  <c:v>42401</c:v>
                </c:pt>
                <c:pt idx="111">
                  <c:v>42430</c:v>
                </c:pt>
                <c:pt idx="112">
                  <c:v>42461</c:v>
                </c:pt>
                <c:pt idx="113">
                  <c:v>42491</c:v>
                </c:pt>
                <c:pt idx="114">
                  <c:v>42522</c:v>
                </c:pt>
                <c:pt idx="115">
                  <c:v>42552</c:v>
                </c:pt>
                <c:pt idx="116">
                  <c:v>42583</c:v>
                </c:pt>
                <c:pt idx="117">
                  <c:v>42614</c:v>
                </c:pt>
                <c:pt idx="118">
                  <c:v>42644</c:v>
                </c:pt>
                <c:pt idx="119">
                  <c:v>42675</c:v>
                </c:pt>
                <c:pt idx="120">
                  <c:v>42705</c:v>
                </c:pt>
                <c:pt idx="121">
                  <c:v>42736</c:v>
                </c:pt>
                <c:pt idx="122">
                  <c:v>42767</c:v>
                </c:pt>
                <c:pt idx="123">
                  <c:v>42795</c:v>
                </c:pt>
                <c:pt idx="124">
                  <c:v>42826</c:v>
                </c:pt>
                <c:pt idx="125">
                  <c:v>42856</c:v>
                </c:pt>
                <c:pt idx="126">
                  <c:v>42887</c:v>
                </c:pt>
                <c:pt idx="127">
                  <c:v>42917</c:v>
                </c:pt>
                <c:pt idx="128">
                  <c:v>42948</c:v>
                </c:pt>
                <c:pt idx="129">
                  <c:v>42979</c:v>
                </c:pt>
                <c:pt idx="130">
                  <c:v>43009</c:v>
                </c:pt>
                <c:pt idx="131">
                  <c:v>43040</c:v>
                </c:pt>
                <c:pt idx="132">
                  <c:v>43070</c:v>
                </c:pt>
                <c:pt idx="133">
                  <c:v>43101</c:v>
                </c:pt>
                <c:pt idx="134">
                  <c:v>43132</c:v>
                </c:pt>
                <c:pt idx="135">
                  <c:v>43160</c:v>
                </c:pt>
                <c:pt idx="136">
                  <c:v>43191</c:v>
                </c:pt>
                <c:pt idx="137">
                  <c:v>43221</c:v>
                </c:pt>
                <c:pt idx="138">
                  <c:v>43252</c:v>
                </c:pt>
                <c:pt idx="139">
                  <c:v>43282</c:v>
                </c:pt>
                <c:pt idx="140">
                  <c:v>43313</c:v>
                </c:pt>
                <c:pt idx="141">
                  <c:v>43344</c:v>
                </c:pt>
                <c:pt idx="142">
                  <c:v>43374</c:v>
                </c:pt>
                <c:pt idx="143">
                  <c:v>43405</c:v>
                </c:pt>
                <c:pt idx="144">
                  <c:v>43435</c:v>
                </c:pt>
                <c:pt idx="145">
                  <c:v>43466</c:v>
                </c:pt>
                <c:pt idx="146">
                  <c:v>43497</c:v>
                </c:pt>
                <c:pt idx="147">
                  <c:v>43525</c:v>
                </c:pt>
                <c:pt idx="148">
                  <c:v>43556</c:v>
                </c:pt>
                <c:pt idx="149">
                  <c:v>43586</c:v>
                </c:pt>
                <c:pt idx="150">
                  <c:v>43617</c:v>
                </c:pt>
                <c:pt idx="151">
                  <c:v>43647</c:v>
                </c:pt>
                <c:pt idx="152">
                  <c:v>43678</c:v>
                </c:pt>
                <c:pt idx="153">
                  <c:v>43709</c:v>
                </c:pt>
                <c:pt idx="154">
                  <c:v>43739</c:v>
                </c:pt>
                <c:pt idx="155">
                  <c:v>43770</c:v>
                </c:pt>
                <c:pt idx="156">
                  <c:v>43800</c:v>
                </c:pt>
                <c:pt idx="157">
                  <c:v>43831</c:v>
                </c:pt>
                <c:pt idx="158">
                  <c:v>43862</c:v>
                </c:pt>
                <c:pt idx="159">
                  <c:v>43891</c:v>
                </c:pt>
                <c:pt idx="160">
                  <c:v>43922</c:v>
                </c:pt>
                <c:pt idx="161">
                  <c:v>43952</c:v>
                </c:pt>
                <c:pt idx="162">
                  <c:v>43983</c:v>
                </c:pt>
                <c:pt idx="163">
                  <c:v>44013</c:v>
                </c:pt>
                <c:pt idx="164">
                  <c:v>44044</c:v>
                </c:pt>
                <c:pt idx="165">
                  <c:v>44075</c:v>
                </c:pt>
                <c:pt idx="166">
                  <c:v>44105</c:v>
                </c:pt>
                <c:pt idx="167">
                  <c:v>44136</c:v>
                </c:pt>
                <c:pt idx="168">
                  <c:v>44166</c:v>
                </c:pt>
                <c:pt idx="169">
                  <c:v>44197</c:v>
                </c:pt>
                <c:pt idx="170">
                  <c:v>44228</c:v>
                </c:pt>
                <c:pt idx="171">
                  <c:v>44256</c:v>
                </c:pt>
                <c:pt idx="172">
                  <c:v>44287</c:v>
                </c:pt>
                <c:pt idx="173">
                  <c:v>44317</c:v>
                </c:pt>
                <c:pt idx="174">
                  <c:v>44348</c:v>
                </c:pt>
                <c:pt idx="175">
                  <c:v>44378</c:v>
                </c:pt>
                <c:pt idx="176">
                  <c:v>44409</c:v>
                </c:pt>
                <c:pt idx="177">
                  <c:v>44440</c:v>
                </c:pt>
                <c:pt idx="178">
                  <c:v>44470</c:v>
                </c:pt>
                <c:pt idx="179">
                  <c:v>44501</c:v>
                </c:pt>
                <c:pt idx="180">
                  <c:v>44531</c:v>
                </c:pt>
                <c:pt idx="181">
                  <c:v>44562</c:v>
                </c:pt>
                <c:pt idx="182">
                  <c:v>44593</c:v>
                </c:pt>
                <c:pt idx="183">
                  <c:v>44621</c:v>
                </c:pt>
                <c:pt idx="184">
                  <c:v>44652</c:v>
                </c:pt>
                <c:pt idx="185">
                  <c:v>44682</c:v>
                </c:pt>
                <c:pt idx="186">
                  <c:v>44713</c:v>
                </c:pt>
                <c:pt idx="187">
                  <c:v>44743</c:v>
                </c:pt>
                <c:pt idx="188">
                  <c:v>44774</c:v>
                </c:pt>
                <c:pt idx="189">
                  <c:v>44805</c:v>
                </c:pt>
                <c:pt idx="190">
                  <c:v>44835</c:v>
                </c:pt>
                <c:pt idx="191">
                  <c:v>44866</c:v>
                </c:pt>
                <c:pt idx="192">
                  <c:v>44896</c:v>
                </c:pt>
                <c:pt idx="193">
                  <c:v>44927</c:v>
                </c:pt>
              </c:numCache>
            </c:numRef>
          </c:cat>
          <c:val>
            <c:numRef>
              <c:f>'Gráfico 20'!$E$4:$E$197</c:f>
              <c:numCache>
                <c:formatCode>0.00%</c:formatCode>
                <c:ptCount val="194"/>
                <c:pt idx="0">
                  <c:v>3.2109873191346588E-2</c:v>
                </c:pt>
                <c:pt idx="1">
                  <c:v>4.8203739760363448E-2</c:v>
                </c:pt>
                <c:pt idx="2">
                  <c:v>4.7858216466915446E-2</c:v>
                </c:pt>
                <c:pt idx="3">
                  <c:v>5.0432910903962784E-2</c:v>
                </c:pt>
                <c:pt idx="4">
                  <c:v>5.3852500999638203E-2</c:v>
                </c:pt>
                <c:pt idx="5">
                  <c:v>6.2029638446827608E-2</c:v>
                </c:pt>
                <c:pt idx="6">
                  <c:v>6.0948954864701678E-2</c:v>
                </c:pt>
                <c:pt idx="7">
                  <c:v>8.0964486193619734E-2</c:v>
                </c:pt>
                <c:pt idx="8">
                  <c:v>7.8092164805556447E-2</c:v>
                </c:pt>
                <c:pt idx="9">
                  <c:v>7.429798733991537E-2</c:v>
                </c:pt>
                <c:pt idx="10">
                  <c:v>7.9080407150356816E-2</c:v>
                </c:pt>
                <c:pt idx="11">
                  <c:v>7.2052528292078061E-2</c:v>
                </c:pt>
                <c:pt idx="12">
                  <c:v>6.8896357932705682E-2</c:v>
                </c:pt>
                <c:pt idx="13">
                  <c:v>9.1076806078095693E-2</c:v>
                </c:pt>
                <c:pt idx="14">
                  <c:v>7.9756579520373225E-2</c:v>
                </c:pt>
                <c:pt idx="15">
                  <c:v>8.115983471663149E-2</c:v>
                </c:pt>
                <c:pt idx="16">
                  <c:v>9.4729428759719389E-2</c:v>
                </c:pt>
                <c:pt idx="17">
                  <c:v>8.6197882531779374E-2</c:v>
                </c:pt>
                <c:pt idx="18">
                  <c:v>8.8298389281982664E-2</c:v>
                </c:pt>
                <c:pt idx="19">
                  <c:v>0.10981481806465415</c:v>
                </c:pt>
                <c:pt idx="20">
                  <c:v>0.10142349475050978</c:v>
                </c:pt>
                <c:pt idx="21">
                  <c:v>0.10125695336466631</c:v>
                </c:pt>
                <c:pt idx="22">
                  <c:v>0.10514453284645053</c:v>
                </c:pt>
                <c:pt idx="23">
                  <c:v>9.5413894528608004E-2</c:v>
                </c:pt>
                <c:pt idx="24">
                  <c:v>0.10455816232895057</c:v>
                </c:pt>
                <c:pt idx="25">
                  <c:v>0.13011253698338454</c:v>
                </c:pt>
                <c:pt idx="26">
                  <c:v>0.12486664314336185</c:v>
                </c:pt>
                <c:pt idx="27">
                  <c:v>0.12557163401364457</c:v>
                </c:pt>
                <c:pt idx="28">
                  <c:v>0.12522481275631925</c:v>
                </c:pt>
                <c:pt idx="29">
                  <c:v>0.1291063700362137</c:v>
                </c:pt>
                <c:pt idx="30">
                  <c:v>0.12896594572733655</c:v>
                </c:pt>
                <c:pt idx="31">
                  <c:v>0.13610344195378474</c:v>
                </c:pt>
                <c:pt idx="32">
                  <c:v>0.13180931294593679</c:v>
                </c:pt>
                <c:pt idx="33">
                  <c:v>0.14117137117436701</c:v>
                </c:pt>
                <c:pt idx="34">
                  <c:v>0.1514737535077515</c:v>
                </c:pt>
                <c:pt idx="35">
                  <c:v>0.14235758750690228</c:v>
                </c:pt>
                <c:pt idx="36">
                  <c:v>0.13642494941057845</c:v>
                </c:pt>
                <c:pt idx="37">
                  <c:v>0.15885260949223168</c:v>
                </c:pt>
                <c:pt idx="38">
                  <c:v>0.14605786061409001</c:v>
                </c:pt>
                <c:pt idx="39">
                  <c:v>0.12464030281202705</c:v>
                </c:pt>
                <c:pt idx="40">
                  <c:v>0.10313065577626992</c:v>
                </c:pt>
                <c:pt idx="41">
                  <c:v>9.9582386944362181E-2</c:v>
                </c:pt>
                <c:pt idx="42">
                  <c:v>0.10500961942887006</c:v>
                </c:pt>
                <c:pt idx="43">
                  <c:v>0.11059786873788924</c:v>
                </c:pt>
                <c:pt idx="44">
                  <c:v>0.10558516497120228</c:v>
                </c:pt>
                <c:pt idx="45">
                  <c:v>0.10840150904561589</c:v>
                </c:pt>
                <c:pt idx="46">
                  <c:v>0.11018077078720333</c:v>
                </c:pt>
                <c:pt idx="47">
                  <c:v>0.10557158845994913</c:v>
                </c:pt>
                <c:pt idx="48">
                  <c:v>7.428648617757172E-2</c:v>
                </c:pt>
                <c:pt idx="49">
                  <c:v>0.1030584706163617</c:v>
                </c:pt>
                <c:pt idx="50">
                  <c:v>9.7711108697866741E-2</c:v>
                </c:pt>
                <c:pt idx="51">
                  <c:v>9.8374129281813424E-2</c:v>
                </c:pt>
                <c:pt idx="52">
                  <c:v>9.3379400695818404E-2</c:v>
                </c:pt>
                <c:pt idx="53">
                  <c:v>9.2019536250028316E-2</c:v>
                </c:pt>
                <c:pt idx="54">
                  <c:v>8.4313541926235663E-2</c:v>
                </c:pt>
                <c:pt idx="55">
                  <c:v>0.10617625083762909</c:v>
                </c:pt>
                <c:pt idx="56">
                  <c:v>9.9612687967506594E-2</c:v>
                </c:pt>
                <c:pt idx="57">
                  <c:v>9.0456428851806159E-2</c:v>
                </c:pt>
                <c:pt idx="58">
                  <c:v>9.038842526361103E-2</c:v>
                </c:pt>
                <c:pt idx="59">
                  <c:v>8.7351060921096041E-2</c:v>
                </c:pt>
                <c:pt idx="60">
                  <c:v>7.8118896032023682E-2</c:v>
                </c:pt>
                <c:pt idx="61">
                  <c:v>0.10296623607489015</c:v>
                </c:pt>
                <c:pt idx="62">
                  <c:v>0.10282183872475835</c:v>
                </c:pt>
                <c:pt idx="63">
                  <c:v>0.10689038467804604</c:v>
                </c:pt>
                <c:pt idx="64">
                  <c:v>0.10987306601334229</c:v>
                </c:pt>
                <c:pt idx="65">
                  <c:v>0.10288556568514434</c:v>
                </c:pt>
                <c:pt idx="66">
                  <c:v>9.6831766563136287E-2</c:v>
                </c:pt>
                <c:pt idx="67">
                  <c:v>0.12183588896746708</c:v>
                </c:pt>
                <c:pt idx="68">
                  <c:v>0.1250016050626748</c:v>
                </c:pt>
                <c:pt idx="69">
                  <c:v>0.12677531881245635</c:v>
                </c:pt>
                <c:pt idx="70">
                  <c:v>0.12752988765014631</c:v>
                </c:pt>
                <c:pt idx="71">
                  <c:v>0.12715468566681942</c:v>
                </c:pt>
                <c:pt idx="72">
                  <c:v>0.10883094530874414</c:v>
                </c:pt>
                <c:pt idx="73">
                  <c:v>0.13317115882712172</c:v>
                </c:pt>
                <c:pt idx="74">
                  <c:v>0.1303487535849075</c:v>
                </c:pt>
                <c:pt idx="75">
                  <c:v>0.13574136380984078</c:v>
                </c:pt>
                <c:pt idx="76">
                  <c:v>0.13822675553848079</c:v>
                </c:pt>
                <c:pt idx="77">
                  <c:v>0.14206530506495854</c:v>
                </c:pt>
                <c:pt idx="78">
                  <c:v>0.13131130441483249</c:v>
                </c:pt>
                <c:pt idx="79">
                  <c:v>0.14013987003197464</c:v>
                </c:pt>
                <c:pt idx="80">
                  <c:v>0.13249238377574507</c:v>
                </c:pt>
                <c:pt idx="81">
                  <c:v>0.13131538064646073</c:v>
                </c:pt>
                <c:pt idx="82">
                  <c:v>0.12936486259201346</c:v>
                </c:pt>
                <c:pt idx="83">
                  <c:v>0.11851653219481326</c:v>
                </c:pt>
                <c:pt idx="84">
                  <c:v>9.9169424160701028E-2</c:v>
                </c:pt>
                <c:pt idx="85">
                  <c:v>0.12713531323627256</c:v>
                </c:pt>
                <c:pt idx="86">
                  <c:v>0.11911715061793247</c:v>
                </c:pt>
                <c:pt idx="87">
                  <c:v>0.11888416737669208</c:v>
                </c:pt>
                <c:pt idx="88">
                  <c:v>0.12838633559338367</c:v>
                </c:pt>
                <c:pt idx="89">
                  <c:v>0.12010108716734261</c:v>
                </c:pt>
                <c:pt idx="90">
                  <c:v>0.11387598248642643</c:v>
                </c:pt>
                <c:pt idx="91">
                  <c:v>0.12573893813002229</c:v>
                </c:pt>
                <c:pt idx="92">
                  <c:v>0.13331834914538257</c:v>
                </c:pt>
                <c:pt idx="93">
                  <c:v>0.14503543701385338</c:v>
                </c:pt>
                <c:pt idx="94">
                  <c:v>0.15527454394321405</c:v>
                </c:pt>
                <c:pt idx="95">
                  <c:v>0.15225871082286457</c:v>
                </c:pt>
                <c:pt idx="96">
                  <c:v>0.14000160748090892</c:v>
                </c:pt>
                <c:pt idx="97">
                  <c:v>0.15836817557179814</c:v>
                </c:pt>
                <c:pt idx="98">
                  <c:v>0.15467123345671763</c:v>
                </c:pt>
                <c:pt idx="99">
                  <c:v>0.14811448407904337</c:v>
                </c:pt>
                <c:pt idx="100">
                  <c:v>0.14483634377626414</c:v>
                </c:pt>
                <c:pt idx="101">
                  <c:v>0.14794309650420343</c:v>
                </c:pt>
                <c:pt idx="102">
                  <c:v>0.14112531159331762</c:v>
                </c:pt>
                <c:pt idx="103">
                  <c:v>0.15222772344990912</c:v>
                </c:pt>
                <c:pt idx="104">
                  <c:v>0.14623903895202664</c:v>
                </c:pt>
                <c:pt idx="105">
                  <c:v>0.14350287334138428</c:v>
                </c:pt>
                <c:pt idx="106">
                  <c:v>0.16208678278737892</c:v>
                </c:pt>
                <c:pt idx="107">
                  <c:v>0.15462966050863622</c:v>
                </c:pt>
                <c:pt idx="108">
                  <c:v>0.15232025106931335</c:v>
                </c:pt>
                <c:pt idx="109">
                  <c:v>0.17112636063514547</c:v>
                </c:pt>
                <c:pt idx="110">
                  <c:v>0.16254583987751733</c:v>
                </c:pt>
                <c:pt idx="111">
                  <c:v>0.15094805381311391</c:v>
                </c:pt>
                <c:pt idx="112">
                  <c:v>0.17050117571640136</c:v>
                </c:pt>
                <c:pt idx="113">
                  <c:v>0.16756668537331754</c:v>
                </c:pt>
                <c:pt idx="114">
                  <c:v>0.15808633361869578</c:v>
                </c:pt>
                <c:pt idx="115">
                  <c:v>0.17304350157934353</c:v>
                </c:pt>
                <c:pt idx="116">
                  <c:v>0.18075688279901736</c:v>
                </c:pt>
                <c:pt idx="117">
                  <c:v>0.17391100350947108</c:v>
                </c:pt>
                <c:pt idx="118">
                  <c:v>0.17563244922436005</c:v>
                </c:pt>
                <c:pt idx="119">
                  <c:v>0.1774626583883557</c:v>
                </c:pt>
                <c:pt idx="120">
                  <c:v>0.16708074026746991</c:v>
                </c:pt>
                <c:pt idx="121">
                  <c:v>0.18148613588362228</c:v>
                </c:pt>
                <c:pt idx="122">
                  <c:v>0.17606829106023905</c:v>
                </c:pt>
                <c:pt idx="123">
                  <c:v>0.17113101520619081</c:v>
                </c:pt>
                <c:pt idx="124">
                  <c:v>0.17203338482973241</c:v>
                </c:pt>
                <c:pt idx="125">
                  <c:v>0.18214268161602801</c:v>
                </c:pt>
                <c:pt idx="126">
                  <c:v>0.17118330548274394</c:v>
                </c:pt>
                <c:pt idx="127">
                  <c:v>0.18258502997475118</c:v>
                </c:pt>
                <c:pt idx="128">
                  <c:v>0.17868520815265887</c:v>
                </c:pt>
                <c:pt idx="129">
                  <c:v>0.17670815913974786</c:v>
                </c:pt>
                <c:pt idx="130">
                  <c:v>0.18057654994589337</c:v>
                </c:pt>
                <c:pt idx="131">
                  <c:v>0.17307171106323707</c:v>
                </c:pt>
                <c:pt idx="132">
                  <c:v>0.16171636264992564</c:v>
                </c:pt>
                <c:pt idx="133">
                  <c:v>0.1746422882181034</c:v>
                </c:pt>
                <c:pt idx="134">
                  <c:v>0.1724401377838615</c:v>
                </c:pt>
                <c:pt idx="135">
                  <c:v>0.16674679131744555</c:v>
                </c:pt>
                <c:pt idx="136">
                  <c:v>0.16939441827063714</c:v>
                </c:pt>
                <c:pt idx="137">
                  <c:v>0.17168036466799347</c:v>
                </c:pt>
                <c:pt idx="138">
                  <c:v>0.16861168357018874</c:v>
                </c:pt>
                <c:pt idx="139">
                  <c:v>0.17302357601619139</c:v>
                </c:pt>
                <c:pt idx="140">
                  <c:v>0.169475471751423</c:v>
                </c:pt>
                <c:pt idx="141">
                  <c:v>0.17352083707072935</c:v>
                </c:pt>
                <c:pt idx="142">
                  <c:v>0.17376009141254323</c:v>
                </c:pt>
                <c:pt idx="143">
                  <c:v>0.17008205338594376</c:v>
                </c:pt>
                <c:pt idx="144">
                  <c:v>0.16109645245532167</c:v>
                </c:pt>
                <c:pt idx="145">
                  <c:v>0.17628386086242501</c:v>
                </c:pt>
                <c:pt idx="146">
                  <c:v>0.16983704766908814</c:v>
                </c:pt>
                <c:pt idx="147">
                  <c:v>0.17548936713788982</c:v>
                </c:pt>
                <c:pt idx="148">
                  <c:v>0.18644483196628189</c:v>
                </c:pt>
                <c:pt idx="149">
                  <c:v>0.1832985132576839</c:v>
                </c:pt>
                <c:pt idx="150">
                  <c:v>0.17397900015245465</c:v>
                </c:pt>
                <c:pt idx="151">
                  <c:v>0.17826239698736915</c:v>
                </c:pt>
                <c:pt idx="152">
                  <c:v>0.17324953331932191</c:v>
                </c:pt>
                <c:pt idx="153">
                  <c:v>0.15544178134892778</c:v>
                </c:pt>
                <c:pt idx="154">
                  <c:v>0.15506733536064571</c:v>
                </c:pt>
                <c:pt idx="155">
                  <c:v>0.14839135581104845</c:v>
                </c:pt>
                <c:pt idx="156">
                  <c:v>0.12877123989103406</c:v>
                </c:pt>
                <c:pt idx="157">
                  <c:v>0.13672491905513201</c:v>
                </c:pt>
                <c:pt idx="158">
                  <c:v>0.13570160124994576</c:v>
                </c:pt>
                <c:pt idx="159">
                  <c:v>0.15926574545376096</c:v>
                </c:pt>
                <c:pt idx="160">
                  <c:v>0.17271373155903677</c:v>
                </c:pt>
                <c:pt idx="161">
                  <c:v>0.17632337812124846</c:v>
                </c:pt>
                <c:pt idx="162">
                  <c:v>0.18621427948187608</c:v>
                </c:pt>
                <c:pt idx="163">
                  <c:v>0.20101064768049068</c:v>
                </c:pt>
                <c:pt idx="164">
                  <c:v>0.21400911649009904</c:v>
                </c:pt>
                <c:pt idx="165">
                  <c:v>0.21622233489438691</c:v>
                </c:pt>
                <c:pt idx="166">
                  <c:v>0.20522041292667878</c:v>
                </c:pt>
                <c:pt idx="167">
                  <c:v>0.18467821542463142</c:v>
                </c:pt>
                <c:pt idx="168">
                  <c:v>0.16240002857193608</c:v>
                </c:pt>
                <c:pt idx="169">
                  <c:v>0.16024451876488424</c:v>
                </c:pt>
                <c:pt idx="170">
                  <c:v>0.14893144987903834</c:v>
                </c:pt>
                <c:pt idx="171">
                  <c:v>0.13759210712015413</c:v>
                </c:pt>
                <c:pt idx="172">
                  <c:v>0.14881423128606869</c:v>
                </c:pt>
                <c:pt idx="173">
                  <c:v>0.14103620203031292</c:v>
                </c:pt>
                <c:pt idx="174">
                  <c:v>0.12511566704880453</c:v>
                </c:pt>
                <c:pt idx="175">
                  <c:v>0.12421857131961737</c:v>
                </c:pt>
                <c:pt idx="176">
                  <c:v>0.11871462323139401</c:v>
                </c:pt>
                <c:pt idx="177">
                  <c:v>0.13092136254909678</c:v>
                </c:pt>
                <c:pt idx="178">
                  <c:v>0.14451449813052059</c:v>
                </c:pt>
                <c:pt idx="179">
                  <c:v>0.12549825262826941</c:v>
                </c:pt>
                <c:pt idx="180">
                  <c:v>0.11028951209359997</c:v>
                </c:pt>
                <c:pt idx="181">
                  <c:v>0.11190626748857527</c:v>
                </c:pt>
                <c:pt idx="182">
                  <c:v>0.10233019176070465</c:v>
                </c:pt>
                <c:pt idx="183">
                  <c:v>0.12118817873097772</c:v>
                </c:pt>
                <c:pt idx="184">
                  <c:v>0.1242062268434794</c:v>
                </c:pt>
                <c:pt idx="185">
                  <c:v>0.11429555452051907</c:v>
                </c:pt>
                <c:pt idx="186">
                  <c:v>0.10391159601908249</c:v>
                </c:pt>
                <c:pt idx="187">
                  <c:v>0.11280982304393392</c:v>
                </c:pt>
                <c:pt idx="188">
                  <c:v>0.11566133650757243</c:v>
                </c:pt>
                <c:pt idx="189">
                  <c:v>0.12040001461305461</c:v>
                </c:pt>
                <c:pt idx="190">
                  <c:v>0.12048505872332475</c:v>
                </c:pt>
                <c:pt idx="191">
                  <c:v>0.10928410487895109</c:v>
                </c:pt>
                <c:pt idx="192">
                  <c:v>9.3446330700622734E-2</c:v>
                </c:pt>
                <c:pt idx="193">
                  <c:v>0.11530351377318472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1758-48BD-B4B0-A86AC71DFB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8900752"/>
        <c:axId val="648900360"/>
      </c:lineChart>
      <c:dateAx>
        <c:axId val="64890075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648900360"/>
        <c:crosses val="autoZero"/>
        <c:auto val="1"/>
        <c:lblOffset val="100"/>
        <c:baseTimeUnit val="months"/>
        <c:majorUnit val="7"/>
        <c:majorTimeUnit val="months"/>
      </c:dateAx>
      <c:valAx>
        <c:axId val="648900360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rgbClr val="D9D9D9"/>
              </a:solidFill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crossAx val="648900752"/>
        <c:crosses val="autoZero"/>
        <c:crossBetween val="between"/>
      </c:valAx>
      <c:spPr>
        <a:ln w="9525">
          <a:solidFill>
            <a:schemeClr val="bg1">
              <a:lumMod val="85000"/>
            </a:schemeClr>
          </a:solidFill>
        </a:ln>
      </c:spPr>
    </c:plotArea>
    <c:legend>
      <c:legendPos val="b"/>
      <c:layout>
        <c:manualLayout>
          <c:xMode val="edge"/>
          <c:yMode val="edge"/>
          <c:x val="2.8751406074240721E-2"/>
          <c:y val="0.88760922636650208"/>
          <c:w val="0.96100737417660853"/>
          <c:h val="5.2685606445465709E-2"/>
        </c:manualLayout>
      </c:layout>
      <c:overlay val="0"/>
    </c:legend>
    <c:plotVisOnly val="1"/>
    <c:dispBlanksAs val="gap"/>
    <c:showDLblsOverMax val="0"/>
  </c:chart>
  <c:spPr>
    <a:solidFill>
      <a:srgbClr val="FFFFFF">
        <a:lumMod val="100000"/>
      </a:srgbClr>
    </a:solidFill>
    <a:ln>
      <a:noFill/>
    </a:ln>
  </c:spPr>
  <c:txPr>
    <a:bodyPr/>
    <a:lstStyle/>
    <a:p>
      <a:pPr>
        <a:defRPr sz="9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2">
    <c:autoUpdate val="0"/>
  </c:externalData>
  <c:userShapes r:id="rId3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pt-BR" sz="1000" b="1" cap="all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fatores 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condicionantes da dívida líquida do setor público (% do PIB) - acumulado em 12 meses</a:t>
            </a:r>
          </a:p>
        </c:rich>
      </c:tx>
      <c:layout>
        <c:manualLayout>
          <c:xMode val="edge"/>
          <c:yMode val="edge"/>
          <c:x val="0.14033553886731948"/>
          <c:y val="2.13958218620935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3562478850247586E-2"/>
          <c:y val="9.4707170943663779E-2"/>
          <c:w val="0.91558444369378011"/>
          <c:h val="0.668945513838097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'Gráfico 21'!$B$3</c:f>
              <c:strCache>
                <c:ptCount val="1"/>
                <c:pt idx="0">
                  <c:v>Resultado primário</c:v>
                </c:pt>
              </c:strCache>
            </c:strRef>
          </c:tx>
          <c:spPr>
            <a:solidFill>
              <a:srgbClr val="00ADFA"/>
            </a:solidFill>
            <a:ln>
              <a:solidFill>
                <a:srgbClr val="00ADFA"/>
              </a:solidFill>
            </a:ln>
            <a:effectLst/>
          </c:spPr>
          <c:invertIfNegative val="0"/>
          <c:cat>
            <c:numRef>
              <c:f>'Gráfico 21'!$A$4:$A$245</c:f>
              <c:numCache>
                <c:formatCode>mmm\-yy</c:formatCode>
                <c:ptCount val="242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  <c:pt idx="84">
                  <c:v>40544</c:v>
                </c:pt>
                <c:pt idx="85">
                  <c:v>40575</c:v>
                </c:pt>
                <c:pt idx="86">
                  <c:v>40603</c:v>
                </c:pt>
                <c:pt idx="87">
                  <c:v>40634</c:v>
                </c:pt>
                <c:pt idx="88">
                  <c:v>40664</c:v>
                </c:pt>
                <c:pt idx="89">
                  <c:v>40695</c:v>
                </c:pt>
                <c:pt idx="90">
                  <c:v>40725</c:v>
                </c:pt>
                <c:pt idx="91">
                  <c:v>40756</c:v>
                </c:pt>
                <c:pt idx="92">
                  <c:v>40787</c:v>
                </c:pt>
                <c:pt idx="93">
                  <c:v>40817</c:v>
                </c:pt>
                <c:pt idx="94">
                  <c:v>40848</c:v>
                </c:pt>
                <c:pt idx="95">
                  <c:v>40878</c:v>
                </c:pt>
                <c:pt idx="96">
                  <c:v>40909</c:v>
                </c:pt>
                <c:pt idx="97">
                  <c:v>40940</c:v>
                </c:pt>
                <c:pt idx="98">
                  <c:v>40969</c:v>
                </c:pt>
                <c:pt idx="99">
                  <c:v>41000</c:v>
                </c:pt>
                <c:pt idx="100">
                  <c:v>41030</c:v>
                </c:pt>
                <c:pt idx="101">
                  <c:v>41061</c:v>
                </c:pt>
                <c:pt idx="102">
                  <c:v>41091</c:v>
                </c:pt>
                <c:pt idx="103">
                  <c:v>41122</c:v>
                </c:pt>
                <c:pt idx="104">
                  <c:v>41153</c:v>
                </c:pt>
                <c:pt idx="105">
                  <c:v>41183</c:v>
                </c:pt>
                <c:pt idx="106">
                  <c:v>41214</c:v>
                </c:pt>
                <c:pt idx="107">
                  <c:v>41244</c:v>
                </c:pt>
                <c:pt idx="108">
                  <c:v>41275</c:v>
                </c:pt>
                <c:pt idx="109">
                  <c:v>41306</c:v>
                </c:pt>
                <c:pt idx="110">
                  <c:v>41334</c:v>
                </c:pt>
                <c:pt idx="111">
                  <c:v>41365</c:v>
                </c:pt>
                <c:pt idx="112">
                  <c:v>41395</c:v>
                </c:pt>
                <c:pt idx="113">
                  <c:v>41426</c:v>
                </c:pt>
                <c:pt idx="114">
                  <c:v>41456</c:v>
                </c:pt>
                <c:pt idx="115">
                  <c:v>41487</c:v>
                </c:pt>
                <c:pt idx="116">
                  <c:v>41518</c:v>
                </c:pt>
                <c:pt idx="117">
                  <c:v>41548</c:v>
                </c:pt>
                <c:pt idx="118">
                  <c:v>41579</c:v>
                </c:pt>
                <c:pt idx="119">
                  <c:v>41609</c:v>
                </c:pt>
                <c:pt idx="120">
                  <c:v>41640</c:v>
                </c:pt>
                <c:pt idx="121">
                  <c:v>41671</c:v>
                </c:pt>
                <c:pt idx="122">
                  <c:v>41699</c:v>
                </c:pt>
                <c:pt idx="123">
                  <c:v>41730</c:v>
                </c:pt>
                <c:pt idx="124">
                  <c:v>41760</c:v>
                </c:pt>
                <c:pt idx="125">
                  <c:v>41791</c:v>
                </c:pt>
                <c:pt idx="126">
                  <c:v>41821</c:v>
                </c:pt>
                <c:pt idx="127">
                  <c:v>41852</c:v>
                </c:pt>
                <c:pt idx="128">
                  <c:v>41883</c:v>
                </c:pt>
                <c:pt idx="129">
                  <c:v>41913</c:v>
                </c:pt>
                <c:pt idx="130">
                  <c:v>41944</c:v>
                </c:pt>
                <c:pt idx="131">
                  <c:v>41974</c:v>
                </c:pt>
                <c:pt idx="132">
                  <c:v>42005</c:v>
                </c:pt>
                <c:pt idx="133">
                  <c:v>42036</c:v>
                </c:pt>
                <c:pt idx="134">
                  <c:v>42064</c:v>
                </c:pt>
                <c:pt idx="135">
                  <c:v>42095</c:v>
                </c:pt>
                <c:pt idx="136">
                  <c:v>42125</c:v>
                </c:pt>
                <c:pt idx="137">
                  <c:v>42156</c:v>
                </c:pt>
                <c:pt idx="138">
                  <c:v>42186</c:v>
                </c:pt>
                <c:pt idx="139">
                  <c:v>42217</c:v>
                </c:pt>
                <c:pt idx="140">
                  <c:v>42248</c:v>
                </c:pt>
                <c:pt idx="141">
                  <c:v>42278</c:v>
                </c:pt>
                <c:pt idx="142">
                  <c:v>42309</c:v>
                </c:pt>
                <c:pt idx="143">
                  <c:v>42339</c:v>
                </c:pt>
                <c:pt idx="144">
                  <c:v>42370</c:v>
                </c:pt>
                <c:pt idx="145">
                  <c:v>42401</c:v>
                </c:pt>
                <c:pt idx="146">
                  <c:v>42430</c:v>
                </c:pt>
                <c:pt idx="147">
                  <c:v>42461</c:v>
                </c:pt>
                <c:pt idx="148">
                  <c:v>42491</c:v>
                </c:pt>
                <c:pt idx="149">
                  <c:v>42522</c:v>
                </c:pt>
                <c:pt idx="150">
                  <c:v>42552</c:v>
                </c:pt>
                <c:pt idx="151">
                  <c:v>42583</c:v>
                </c:pt>
                <c:pt idx="152">
                  <c:v>42614</c:v>
                </c:pt>
                <c:pt idx="153">
                  <c:v>42644</c:v>
                </c:pt>
                <c:pt idx="154">
                  <c:v>42675</c:v>
                </c:pt>
                <c:pt idx="155">
                  <c:v>42705</c:v>
                </c:pt>
                <c:pt idx="156">
                  <c:v>42736</c:v>
                </c:pt>
                <c:pt idx="157">
                  <c:v>42767</c:v>
                </c:pt>
                <c:pt idx="158">
                  <c:v>42795</c:v>
                </c:pt>
                <c:pt idx="159">
                  <c:v>42826</c:v>
                </c:pt>
                <c:pt idx="160">
                  <c:v>42856</c:v>
                </c:pt>
                <c:pt idx="161">
                  <c:v>42887</c:v>
                </c:pt>
                <c:pt idx="162">
                  <c:v>42917</c:v>
                </c:pt>
                <c:pt idx="163">
                  <c:v>42948</c:v>
                </c:pt>
                <c:pt idx="164">
                  <c:v>42979</c:v>
                </c:pt>
                <c:pt idx="165">
                  <c:v>43009</c:v>
                </c:pt>
                <c:pt idx="166">
                  <c:v>43040</c:v>
                </c:pt>
                <c:pt idx="167">
                  <c:v>43070</c:v>
                </c:pt>
                <c:pt idx="168">
                  <c:v>43101</c:v>
                </c:pt>
                <c:pt idx="169">
                  <c:v>43132</c:v>
                </c:pt>
                <c:pt idx="170">
                  <c:v>43160</c:v>
                </c:pt>
                <c:pt idx="171">
                  <c:v>43191</c:v>
                </c:pt>
                <c:pt idx="172">
                  <c:v>43221</c:v>
                </c:pt>
                <c:pt idx="173">
                  <c:v>43252</c:v>
                </c:pt>
                <c:pt idx="174">
                  <c:v>43282</c:v>
                </c:pt>
                <c:pt idx="175">
                  <c:v>43313</c:v>
                </c:pt>
                <c:pt idx="176">
                  <c:v>43344</c:v>
                </c:pt>
                <c:pt idx="177">
                  <c:v>43374</c:v>
                </c:pt>
                <c:pt idx="178">
                  <c:v>43405</c:v>
                </c:pt>
                <c:pt idx="179">
                  <c:v>43435</c:v>
                </c:pt>
                <c:pt idx="180">
                  <c:v>43466</c:v>
                </c:pt>
                <c:pt idx="181">
                  <c:v>43497</c:v>
                </c:pt>
                <c:pt idx="182">
                  <c:v>43525</c:v>
                </c:pt>
                <c:pt idx="183">
                  <c:v>43556</c:v>
                </c:pt>
                <c:pt idx="184">
                  <c:v>43586</c:v>
                </c:pt>
                <c:pt idx="185">
                  <c:v>43617</c:v>
                </c:pt>
                <c:pt idx="186">
                  <c:v>43647</c:v>
                </c:pt>
                <c:pt idx="187">
                  <c:v>43678</c:v>
                </c:pt>
                <c:pt idx="188">
                  <c:v>43709</c:v>
                </c:pt>
                <c:pt idx="189">
                  <c:v>43739</c:v>
                </c:pt>
                <c:pt idx="190">
                  <c:v>43770</c:v>
                </c:pt>
                <c:pt idx="191">
                  <c:v>43800</c:v>
                </c:pt>
                <c:pt idx="192">
                  <c:v>43831</c:v>
                </c:pt>
                <c:pt idx="193">
                  <c:v>43862</c:v>
                </c:pt>
                <c:pt idx="194">
                  <c:v>43891</c:v>
                </c:pt>
                <c:pt idx="195">
                  <c:v>43922</c:v>
                </c:pt>
                <c:pt idx="196">
                  <c:v>43952</c:v>
                </c:pt>
                <c:pt idx="197">
                  <c:v>43983</c:v>
                </c:pt>
                <c:pt idx="198">
                  <c:v>44013</c:v>
                </c:pt>
                <c:pt idx="199">
                  <c:v>44044</c:v>
                </c:pt>
                <c:pt idx="200">
                  <c:v>44075</c:v>
                </c:pt>
                <c:pt idx="201">
                  <c:v>44105</c:v>
                </c:pt>
                <c:pt idx="202">
                  <c:v>44136</c:v>
                </c:pt>
                <c:pt idx="203">
                  <c:v>44166</c:v>
                </c:pt>
                <c:pt idx="204">
                  <c:v>44197</c:v>
                </c:pt>
                <c:pt idx="205">
                  <c:v>44228</c:v>
                </c:pt>
                <c:pt idx="206">
                  <c:v>44256</c:v>
                </c:pt>
                <c:pt idx="207">
                  <c:v>44287</c:v>
                </c:pt>
                <c:pt idx="208">
                  <c:v>44317</c:v>
                </c:pt>
                <c:pt idx="209">
                  <c:v>44348</c:v>
                </c:pt>
                <c:pt idx="210">
                  <c:v>44378</c:v>
                </c:pt>
                <c:pt idx="211">
                  <c:v>44409</c:v>
                </c:pt>
                <c:pt idx="212">
                  <c:v>44440</c:v>
                </c:pt>
                <c:pt idx="213">
                  <c:v>44470</c:v>
                </c:pt>
                <c:pt idx="214">
                  <c:v>44501</c:v>
                </c:pt>
                <c:pt idx="215">
                  <c:v>44531</c:v>
                </c:pt>
                <c:pt idx="216">
                  <c:v>44562</c:v>
                </c:pt>
                <c:pt idx="217">
                  <c:v>44593</c:v>
                </c:pt>
                <c:pt idx="218">
                  <c:v>44621</c:v>
                </c:pt>
                <c:pt idx="219">
                  <c:v>44652</c:v>
                </c:pt>
                <c:pt idx="220">
                  <c:v>44682</c:v>
                </c:pt>
                <c:pt idx="221">
                  <c:v>44713</c:v>
                </c:pt>
                <c:pt idx="222">
                  <c:v>44743</c:v>
                </c:pt>
                <c:pt idx="223">
                  <c:v>44774</c:v>
                </c:pt>
                <c:pt idx="224">
                  <c:v>44805</c:v>
                </c:pt>
                <c:pt idx="225">
                  <c:v>44835</c:v>
                </c:pt>
                <c:pt idx="226">
                  <c:v>44866</c:v>
                </c:pt>
                <c:pt idx="227">
                  <c:v>44896</c:v>
                </c:pt>
                <c:pt idx="228">
                  <c:v>44927</c:v>
                </c:pt>
              </c:numCache>
            </c:numRef>
          </c:cat>
          <c:val>
            <c:numRef>
              <c:f>'Gráfico 21'!$B$4:$B$245</c:f>
              <c:numCache>
                <c:formatCode>#,##0.0</c:formatCode>
                <c:ptCount val="242"/>
                <c:pt idx="0">
                  <c:v>-3.6087638312085941</c:v>
                </c:pt>
                <c:pt idx="1">
                  <c:v>-3.5520157801613252</c:v>
                </c:pt>
                <c:pt idx="2">
                  <c:v>-3.648978492189781</c:v>
                </c:pt>
                <c:pt idx="3">
                  <c:v>-3.4516015539055349</c:v>
                </c:pt>
                <c:pt idx="4">
                  <c:v>-3.4967343312318904</c:v>
                </c:pt>
                <c:pt idx="5">
                  <c:v>-3.7933072474642575</c:v>
                </c:pt>
                <c:pt idx="6">
                  <c:v>-3.8150264381086627</c:v>
                </c:pt>
                <c:pt idx="7">
                  <c:v>-3.9064264387190573</c:v>
                </c:pt>
                <c:pt idx="8">
                  <c:v>-3.8618725728492493</c:v>
                </c:pt>
                <c:pt idx="9">
                  <c:v>-3.8215355511768081</c:v>
                </c:pt>
                <c:pt idx="10">
                  <c:v>-3.7148921133185424</c:v>
                </c:pt>
                <c:pt idx="11">
                  <c:v>-3.9913640346121171</c:v>
                </c:pt>
                <c:pt idx="12">
                  <c:v>-4.0484236023877873</c:v>
                </c:pt>
                <c:pt idx="13">
                  <c:v>-3.892857190526025</c:v>
                </c:pt>
                <c:pt idx="14">
                  <c:v>-3.9596210511269589</c:v>
                </c:pt>
                <c:pt idx="15">
                  <c:v>-4.2806236267799074</c:v>
                </c:pt>
                <c:pt idx="16">
                  <c:v>-4.2062117237112036</c:v>
                </c:pt>
                <c:pt idx="17">
                  <c:v>-4.1780456256261633</c:v>
                </c:pt>
                <c:pt idx="18">
                  <c:v>-4.1940682571275643</c:v>
                </c:pt>
                <c:pt idx="19">
                  <c:v>-4.1975296679718177</c:v>
                </c:pt>
                <c:pt idx="20">
                  <c:v>-4.1100941079021451</c:v>
                </c:pt>
                <c:pt idx="21">
                  <c:v>-4.1392703563771818</c:v>
                </c:pt>
                <c:pt idx="22">
                  <c:v>-4.096048227582612</c:v>
                </c:pt>
                <c:pt idx="23">
                  <c:v>-3.9824157942449752</c:v>
                </c:pt>
                <c:pt idx="24">
                  <c:v>-3.6288804519288109</c:v>
                </c:pt>
                <c:pt idx="25">
                  <c:v>-3.5892877117588728</c:v>
                </c:pt>
                <c:pt idx="26">
                  <c:v>-3.4845727129256927</c:v>
                </c:pt>
                <c:pt idx="27">
                  <c:v>-3.4410695041685457</c:v>
                </c:pt>
                <c:pt idx="28">
                  <c:v>-3.4295556816833819</c:v>
                </c:pt>
                <c:pt idx="29">
                  <c:v>-3.4468608311364961</c:v>
                </c:pt>
                <c:pt idx="30">
                  <c:v>-3.365582902288458</c:v>
                </c:pt>
                <c:pt idx="31">
                  <c:v>-3.4813455205671771</c:v>
                </c:pt>
                <c:pt idx="32">
                  <c:v>-3.3573009709905852</c:v>
                </c:pt>
                <c:pt idx="33">
                  <c:v>-3.4159280199993618</c:v>
                </c:pt>
                <c:pt idx="34">
                  <c:v>-3.4365892932401527</c:v>
                </c:pt>
                <c:pt idx="35">
                  <c:v>-3.3617408700182412</c:v>
                </c:pt>
                <c:pt idx="36">
                  <c:v>-3.7045948823619468</c:v>
                </c:pt>
                <c:pt idx="37">
                  <c:v>-3.7265140816920779</c:v>
                </c:pt>
                <c:pt idx="38">
                  <c:v>-3.6416487422134747</c:v>
                </c:pt>
                <c:pt idx="39">
                  <c:v>-3.5894441469829856</c:v>
                </c:pt>
                <c:pt idx="40">
                  <c:v>-3.637902239449391</c:v>
                </c:pt>
                <c:pt idx="41">
                  <c:v>-3.5765125416873413</c:v>
                </c:pt>
                <c:pt idx="42">
                  <c:v>-3.5860629989557049</c:v>
                </c:pt>
                <c:pt idx="43">
                  <c:v>-3.4044940029451878</c:v>
                </c:pt>
                <c:pt idx="44">
                  <c:v>-3.3947380560527645</c:v>
                </c:pt>
                <c:pt idx="45">
                  <c:v>-3.4017949151065587</c:v>
                </c:pt>
                <c:pt idx="46">
                  <c:v>-3.5153388631486879</c:v>
                </c:pt>
                <c:pt idx="47">
                  <c:v>-3.4760986810369059</c:v>
                </c:pt>
                <c:pt idx="48">
                  <c:v>-3.5872313758814443</c:v>
                </c:pt>
                <c:pt idx="49">
                  <c:v>-3.6410711888145406</c:v>
                </c:pt>
                <c:pt idx="50">
                  <c:v>-3.8385742425300835</c:v>
                </c:pt>
                <c:pt idx="51">
                  <c:v>-3.7750784139855575</c:v>
                </c:pt>
                <c:pt idx="52">
                  <c:v>-3.762207267858189</c:v>
                </c:pt>
                <c:pt idx="53">
                  <c:v>-3.7952198835444353</c:v>
                </c:pt>
                <c:pt idx="54">
                  <c:v>-3.9204712348741082</c:v>
                </c:pt>
                <c:pt idx="55">
                  <c:v>-3.9777310266561465</c:v>
                </c:pt>
                <c:pt idx="56">
                  <c:v>-4.1038047047226494</c:v>
                </c:pt>
                <c:pt idx="57">
                  <c:v>-4.2254209327403718</c:v>
                </c:pt>
                <c:pt idx="58">
                  <c:v>-3.9364679955117921</c:v>
                </c:pt>
                <c:pt idx="59">
                  <c:v>-3.6544663753055313</c:v>
                </c:pt>
                <c:pt idx="60">
                  <c:v>-3.1382447024391724</c:v>
                </c:pt>
                <c:pt idx="61">
                  <c:v>-2.9652403519754227</c:v>
                </c:pt>
                <c:pt idx="62">
                  <c:v>-2.7525870394703889</c:v>
                </c:pt>
                <c:pt idx="63">
                  <c:v>-2.4297374411244008</c:v>
                </c:pt>
                <c:pt idx="64">
                  <c:v>-2.1985432214530829</c:v>
                </c:pt>
                <c:pt idx="65">
                  <c:v>-1.9461395707991451</c:v>
                </c:pt>
                <c:pt idx="66">
                  <c:v>-1.6551702958069303</c:v>
                </c:pt>
                <c:pt idx="67">
                  <c:v>-1.4969619225508666</c:v>
                </c:pt>
                <c:pt idx="68">
                  <c:v>-1.1019859050212593</c:v>
                </c:pt>
                <c:pt idx="69">
                  <c:v>-0.9412563751846188</c:v>
                </c:pt>
                <c:pt idx="70">
                  <c:v>-1.3458371788974348</c:v>
                </c:pt>
                <c:pt idx="71">
                  <c:v>-2.0242373786027317</c:v>
                </c:pt>
                <c:pt idx="72">
                  <c:v>-2.2700978241436967</c:v>
                </c:pt>
                <c:pt idx="73">
                  <c:v>-2.2550700332283551</c:v>
                </c:pt>
                <c:pt idx="74">
                  <c:v>-1.9921331055035296</c:v>
                </c:pt>
                <c:pt idx="75">
                  <c:v>-2.1946149362066203</c:v>
                </c:pt>
                <c:pt idx="76">
                  <c:v>-2.1418115969136977</c:v>
                </c:pt>
                <c:pt idx="77">
                  <c:v>-2.0968330255682326</c:v>
                </c:pt>
                <c:pt idx="78">
                  <c:v>-2.0632502926433172</c:v>
                </c:pt>
                <c:pt idx="79">
                  <c:v>-2.0327955842679288</c:v>
                </c:pt>
                <c:pt idx="80">
                  <c:v>-2.9517127979360347</c:v>
                </c:pt>
                <c:pt idx="81">
                  <c:v>-2.7854337685232267</c:v>
                </c:pt>
                <c:pt idx="82">
                  <c:v>-2.5206306449767628</c:v>
                </c:pt>
                <c:pt idx="83">
                  <c:v>-2.7952637632053721</c:v>
                </c:pt>
                <c:pt idx="84">
                  <c:v>-2.7700863866664522</c:v>
                </c:pt>
                <c:pt idx="85">
                  <c:v>-2.876002006612246</c:v>
                </c:pt>
                <c:pt idx="86">
                  <c:v>-3.2192380660995559</c:v>
                </c:pt>
                <c:pt idx="87">
                  <c:v>-3.0861923449238198</c:v>
                </c:pt>
                <c:pt idx="88">
                  <c:v>-3.2550676635265412</c:v>
                </c:pt>
                <c:pt idx="89">
                  <c:v>-3.5161007524796224</c:v>
                </c:pt>
                <c:pt idx="90">
                  <c:v>-3.8027003197439493</c:v>
                </c:pt>
                <c:pt idx="91">
                  <c:v>-3.7699749998866339</c:v>
                </c:pt>
                <c:pt idx="92">
                  <c:v>-3.2083969284071925</c:v>
                </c:pt>
                <c:pt idx="93">
                  <c:v>-3.2751578507137218</c:v>
                </c:pt>
                <c:pt idx="94">
                  <c:v>-3.3557821775695329</c:v>
                </c:pt>
                <c:pt idx="95">
                  <c:v>-3.1206671650492166</c:v>
                </c:pt>
                <c:pt idx="96">
                  <c:v>-3.2584835480253611</c:v>
                </c:pt>
                <c:pt idx="97">
                  <c:v>-3.2734536359015691</c:v>
                </c:pt>
                <c:pt idx="98">
                  <c:v>-3.1673914491070945</c:v>
                </c:pt>
                <c:pt idx="99">
                  <c:v>-3.0376333558965496</c:v>
                </c:pt>
                <c:pt idx="100">
                  <c:v>-2.9133219128533505</c:v>
                </c:pt>
                <c:pt idx="101">
                  <c:v>-2.6527499526483558</c:v>
                </c:pt>
                <c:pt idx="102">
                  <c:v>-2.4445582298616171</c:v>
                </c:pt>
                <c:pt idx="103">
                  <c:v>-2.401115057330355</c:v>
                </c:pt>
                <c:pt idx="104">
                  <c:v>-2.2454474030918097</c:v>
                </c:pt>
                <c:pt idx="105">
                  <c:v>-2.1827363630446053</c:v>
                </c:pt>
                <c:pt idx="106">
                  <c:v>-1.878421685826362</c:v>
                </c:pt>
                <c:pt idx="107">
                  <c:v>-2.2964055921353306</c:v>
                </c:pt>
                <c:pt idx="108">
                  <c:v>-2.3293982899568397</c:v>
                </c:pt>
                <c:pt idx="109">
                  <c:v>-2.0535170686885138</c:v>
                </c:pt>
                <c:pt idx="110">
                  <c:v>-1.8919616570939555</c:v>
                </c:pt>
                <c:pt idx="111">
                  <c:v>-1.7840483660520494</c:v>
                </c:pt>
                <c:pt idx="112">
                  <c:v>-1.838803631717167</c:v>
                </c:pt>
                <c:pt idx="113">
                  <c:v>-1.8850200343792956</c:v>
                </c:pt>
                <c:pt idx="114">
                  <c:v>-1.8094127176460353</c:v>
                </c:pt>
                <c:pt idx="115">
                  <c:v>-1.7368692715647966</c:v>
                </c:pt>
                <c:pt idx="116">
                  <c:v>-1.5287232479085753</c:v>
                </c:pt>
                <c:pt idx="117">
                  <c:v>-1.386012699582845</c:v>
                </c:pt>
                <c:pt idx="118">
                  <c:v>-2.0648039750566989</c:v>
                </c:pt>
                <c:pt idx="119">
                  <c:v>-1.7978357409452448</c:v>
                </c:pt>
                <c:pt idx="120">
                  <c:v>-1.5458687368920225</c:v>
                </c:pt>
                <c:pt idx="121">
                  <c:v>-1.6470648484965751</c:v>
                </c:pt>
                <c:pt idx="122">
                  <c:v>-1.641394449131051</c:v>
                </c:pt>
                <c:pt idx="123">
                  <c:v>-1.7409942607441975</c:v>
                </c:pt>
                <c:pt idx="124">
                  <c:v>-1.42892079300512</c:v>
                </c:pt>
                <c:pt idx="125">
                  <c:v>-1.2840997501057827</c:v>
                </c:pt>
                <c:pt idx="126">
                  <c:v>-1.1552997014763335</c:v>
                </c:pt>
                <c:pt idx="127">
                  <c:v>-0.90731267289982487</c:v>
                </c:pt>
                <c:pt idx="128">
                  <c:v>-0.63315302941247786</c:v>
                </c:pt>
                <c:pt idx="129">
                  <c:v>-0.58014695441223696</c:v>
                </c:pt>
                <c:pt idx="130">
                  <c:v>0.12413318329604948</c:v>
                </c:pt>
                <c:pt idx="131">
                  <c:v>0.54245762115069351</c:v>
                </c:pt>
                <c:pt idx="132">
                  <c:v>0.54986149197684542</c:v>
                </c:pt>
                <c:pt idx="133">
                  <c:v>0.62864009299968249</c:v>
                </c:pt>
                <c:pt idx="134">
                  <c:v>0.6899167886723504</c:v>
                </c:pt>
                <c:pt idx="135">
                  <c:v>0.76743883036942329</c:v>
                </c:pt>
                <c:pt idx="136">
                  <c:v>0.68576729429728478</c:v>
                </c:pt>
                <c:pt idx="137">
                  <c:v>0.80592055016915887</c:v>
                </c:pt>
                <c:pt idx="138">
                  <c:v>0.89089344899360112</c:v>
                </c:pt>
                <c:pt idx="139">
                  <c:v>0.75747096135237957</c:v>
                </c:pt>
                <c:pt idx="140">
                  <c:v>0.43190742662740916</c:v>
                </c:pt>
                <c:pt idx="141">
                  <c:v>0.69039892205872821</c:v>
                </c:pt>
                <c:pt idx="142">
                  <c:v>0.87683675446967135</c:v>
                </c:pt>
                <c:pt idx="143">
                  <c:v>1.8500314827606066</c:v>
                </c:pt>
                <c:pt idx="144">
                  <c:v>1.7482314186095975</c:v>
                </c:pt>
                <c:pt idx="145">
                  <c:v>2.0909354650575609</c:v>
                </c:pt>
                <c:pt idx="146">
                  <c:v>2.2712606684442136</c:v>
                </c:pt>
                <c:pt idx="147">
                  <c:v>2.3324932487376957</c:v>
                </c:pt>
                <c:pt idx="148">
                  <c:v>2.512852645069521</c:v>
                </c:pt>
                <c:pt idx="149">
                  <c:v>2.5194684997266164</c:v>
                </c:pt>
                <c:pt idx="150">
                  <c:v>2.5593989193131459</c:v>
                </c:pt>
                <c:pt idx="151">
                  <c:v>2.7977498792453224</c:v>
                </c:pt>
                <c:pt idx="152">
                  <c:v>3.1054103584435984</c:v>
                </c:pt>
                <c:pt idx="153">
                  <c:v>2.2741936385208117</c:v>
                </c:pt>
                <c:pt idx="154">
                  <c:v>2.5744918264790542</c:v>
                </c:pt>
                <c:pt idx="155">
                  <c:v>2.506481526415222</c:v>
                </c:pt>
                <c:pt idx="156">
                  <c:v>2.3888120795970842</c:v>
                </c:pt>
                <c:pt idx="157">
                  <c:v>2.3777695740747955</c:v>
                </c:pt>
                <c:pt idx="158">
                  <c:v>2.3753783048478239</c:v>
                </c:pt>
                <c:pt idx="159">
                  <c:v>2.3407126786777077</c:v>
                </c:pt>
                <c:pt idx="160">
                  <c:v>2.522776078564831</c:v>
                </c:pt>
                <c:pt idx="161">
                  <c:v>2.6625974469838987</c:v>
                </c:pt>
                <c:pt idx="162">
                  <c:v>2.7037486802732169</c:v>
                </c:pt>
                <c:pt idx="163">
                  <c:v>2.4895447712773442</c:v>
                </c:pt>
                <c:pt idx="164">
                  <c:v>2.3861451494941419</c:v>
                </c:pt>
                <c:pt idx="165">
                  <c:v>2.9511987765861476</c:v>
                </c:pt>
                <c:pt idx="166">
                  <c:v>2.3376178997891457</c:v>
                </c:pt>
                <c:pt idx="167">
                  <c:v>1.7001082615116871</c:v>
                </c:pt>
                <c:pt idx="168">
                  <c:v>1.5741530896109894</c:v>
                </c:pt>
                <c:pt idx="169">
                  <c:v>1.4646267173473304</c:v>
                </c:pt>
                <c:pt idx="170">
                  <c:v>1.666928661094877</c:v>
                </c:pt>
                <c:pt idx="171">
                  <c:v>1.8264495433374441</c:v>
                </c:pt>
                <c:pt idx="172">
                  <c:v>1.4685840531189789</c:v>
                </c:pt>
                <c:pt idx="173">
                  <c:v>1.3631260494171207</c:v>
                </c:pt>
                <c:pt idx="174">
                  <c:v>1.1628126645329075</c:v>
                </c:pt>
                <c:pt idx="175">
                  <c:v>1.261231857948232</c:v>
                </c:pt>
                <c:pt idx="176">
                  <c:v>1.2905926980764846</c:v>
                </c:pt>
                <c:pt idx="177">
                  <c:v>1.2512604992934679</c:v>
                </c:pt>
                <c:pt idx="178">
                  <c:v>1.4608469019994983</c:v>
                </c:pt>
                <c:pt idx="179">
                  <c:v>1.5573145410224103</c:v>
                </c:pt>
                <c:pt idx="180">
                  <c:v>1.5987653223102742</c:v>
                </c:pt>
                <c:pt idx="181">
                  <c:v>1.5483730964474245</c:v>
                </c:pt>
                <c:pt idx="182">
                  <c:v>1.4354380946135215</c:v>
                </c:pt>
                <c:pt idx="183">
                  <c:v>1.3850699513006313</c:v>
                </c:pt>
                <c:pt idx="184">
                  <c:v>1.4448999406617833</c:v>
                </c:pt>
                <c:pt idx="185">
                  <c:v>1.4233483303901349</c:v>
                </c:pt>
                <c:pt idx="186">
                  <c:v>1.4118910787510413</c:v>
                </c:pt>
                <c:pt idx="187">
                  <c:v>1.3521489064254621</c:v>
                </c:pt>
                <c:pt idx="188">
                  <c:v>1.2777093057191515</c:v>
                </c:pt>
                <c:pt idx="189">
                  <c:v>1.2609043692818067</c:v>
                </c:pt>
                <c:pt idx="190">
                  <c:v>1.2457481814592919</c:v>
                </c:pt>
                <c:pt idx="191">
                  <c:v>0.84135364568006632</c:v>
                </c:pt>
                <c:pt idx="192">
                  <c:v>0.75070633176048618</c:v>
                </c:pt>
                <c:pt idx="193">
                  <c:v>0.81917487192369709</c:v>
                </c:pt>
                <c:pt idx="194">
                  <c:v>0.87109802913129486</c:v>
                </c:pt>
                <c:pt idx="195">
                  <c:v>2.2281733210735339</c:v>
                </c:pt>
                <c:pt idx="196">
                  <c:v>3.8161634569786558</c:v>
                </c:pt>
                <c:pt idx="197">
                  <c:v>6.175344681630734</c:v>
                </c:pt>
                <c:pt idx="198">
                  <c:v>7.2249053343017113</c:v>
                </c:pt>
                <c:pt idx="199">
                  <c:v>8.213253026617787</c:v>
                </c:pt>
                <c:pt idx="200">
                  <c:v>8.7933033947697368</c:v>
                </c:pt>
                <c:pt idx="201">
                  <c:v>8.8830066720691665</c:v>
                </c:pt>
                <c:pt idx="202">
                  <c:v>8.9151350760969841</c:v>
                </c:pt>
                <c:pt idx="203">
                  <c:v>9.4134715106679909</c:v>
                </c:pt>
                <c:pt idx="204">
                  <c:v>9.4105838109568101</c:v>
                </c:pt>
                <c:pt idx="205">
                  <c:v>9.282459478815106</c:v>
                </c:pt>
                <c:pt idx="206">
                  <c:v>8.9041852229853777</c:v>
                </c:pt>
                <c:pt idx="207">
                  <c:v>7.339300136935897</c:v>
                </c:pt>
                <c:pt idx="208">
                  <c:v>5.7591200132778004</c:v>
                </c:pt>
                <c:pt idx="209">
                  <c:v>4.0106725369434315</c:v>
                </c:pt>
                <c:pt idx="210">
                  <c:v>3.0448667405716261</c:v>
                </c:pt>
                <c:pt idx="211">
                  <c:v>1.6748268641782178</c:v>
                </c:pt>
                <c:pt idx="212">
                  <c:v>0.66294177462147896</c:v>
                </c:pt>
                <c:pt idx="213">
                  <c:v>0.2964675966490718</c:v>
                </c:pt>
                <c:pt idx="214">
                  <c:v>-0.11444041783130116</c:v>
                </c:pt>
                <c:pt idx="215">
                  <c:v>-0.79703313827579458</c:v>
                </c:pt>
                <c:pt idx="216">
                  <c:v>-1.1747826549677962</c:v>
                </c:pt>
                <c:pt idx="217">
                  <c:v>-1.3650450960796268</c:v>
                </c:pt>
                <c:pt idx="218">
                  <c:v>-1.3494900522870943</c:v>
                </c:pt>
                <c:pt idx="219">
                  <c:v>-1.4732328387366751</c:v>
                </c:pt>
                <c:pt idx="220">
                  <c:v>-1.3061132704412579</c:v>
                </c:pt>
                <c:pt idx="221">
                  <c:v>-2.2480264822293181</c:v>
                </c:pt>
                <c:pt idx="222">
                  <c:v>-2.5862968996509386</c:v>
                </c:pt>
                <c:pt idx="223">
                  <c:v>-2.0735705948044263</c:v>
                </c:pt>
                <c:pt idx="224">
                  <c:v>-2.0353076918235016</c:v>
                </c:pt>
                <c:pt idx="225">
                  <c:v>-1.908304033981751</c:v>
                </c:pt>
                <c:pt idx="226">
                  <c:v>-1.5324643706020775</c:v>
                </c:pt>
                <c:pt idx="227">
                  <c:v>-1.4110346347960032</c:v>
                </c:pt>
                <c:pt idx="228">
                  <c:v>-1.270162087033353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C4-4C18-B055-A21C5D86744F}"/>
            </c:ext>
          </c:extLst>
        </c:ser>
        <c:ser>
          <c:idx val="1"/>
          <c:order val="1"/>
          <c:tx>
            <c:strRef>
              <c:f>'Gráfico 21'!$C$3</c:f>
              <c:strCache>
                <c:ptCount val="1"/>
                <c:pt idx="0">
                  <c:v>Juros nominais</c:v>
                </c:pt>
              </c:strCache>
            </c:strRef>
          </c:tx>
          <c:spPr>
            <a:solidFill>
              <a:srgbClr val="005D89"/>
            </a:solidFill>
            <a:ln>
              <a:solidFill>
                <a:srgbClr val="005D89"/>
              </a:solidFill>
            </a:ln>
            <a:effectLst/>
          </c:spPr>
          <c:invertIfNegative val="0"/>
          <c:cat>
            <c:numRef>
              <c:f>'Gráfico 21'!$A$4:$A$245</c:f>
              <c:numCache>
                <c:formatCode>mmm\-yy</c:formatCode>
                <c:ptCount val="242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  <c:pt idx="84">
                  <c:v>40544</c:v>
                </c:pt>
                <c:pt idx="85">
                  <c:v>40575</c:v>
                </c:pt>
                <c:pt idx="86">
                  <c:v>40603</c:v>
                </c:pt>
                <c:pt idx="87">
                  <c:v>40634</c:v>
                </c:pt>
                <c:pt idx="88">
                  <c:v>40664</c:v>
                </c:pt>
                <c:pt idx="89">
                  <c:v>40695</c:v>
                </c:pt>
                <c:pt idx="90">
                  <c:v>40725</c:v>
                </c:pt>
                <c:pt idx="91">
                  <c:v>40756</c:v>
                </c:pt>
                <c:pt idx="92">
                  <c:v>40787</c:v>
                </c:pt>
                <c:pt idx="93">
                  <c:v>40817</c:v>
                </c:pt>
                <c:pt idx="94">
                  <c:v>40848</c:v>
                </c:pt>
                <c:pt idx="95">
                  <c:v>40878</c:v>
                </c:pt>
                <c:pt idx="96">
                  <c:v>40909</c:v>
                </c:pt>
                <c:pt idx="97">
                  <c:v>40940</c:v>
                </c:pt>
                <c:pt idx="98">
                  <c:v>40969</c:v>
                </c:pt>
                <c:pt idx="99">
                  <c:v>41000</c:v>
                </c:pt>
                <c:pt idx="100">
                  <c:v>41030</c:v>
                </c:pt>
                <c:pt idx="101">
                  <c:v>41061</c:v>
                </c:pt>
                <c:pt idx="102">
                  <c:v>41091</c:v>
                </c:pt>
                <c:pt idx="103">
                  <c:v>41122</c:v>
                </c:pt>
                <c:pt idx="104">
                  <c:v>41153</c:v>
                </c:pt>
                <c:pt idx="105">
                  <c:v>41183</c:v>
                </c:pt>
                <c:pt idx="106">
                  <c:v>41214</c:v>
                </c:pt>
                <c:pt idx="107">
                  <c:v>41244</c:v>
                </c:pt>
                <c:pt idx="108">
                  <c:v>41275</c:v>
                </c:pt>
                <c:pt idx="109">
                  <c:v>41306</c:v>
                </c:pt>
                <c:pt idx="110">
                  <c:v>41334</c:v>
                </c:pt>
                <c:pt idx="111">
                  <c:v>41365</c:v>
                </c:pt>
                <c:pt idx="112">
                  <c:v>41395</c:v>
                </c:pt>
                <c:pt idx="113">
                  <c:v>41426</c:v>
                </c:pt>
                <c:pt idx="114">
                  <c:v>41456</c:v>
                </c:pt>
                <c:pt idx="115">
                  <c:v>41487</c:v>
                </c:pt>
                <c:pt idx="116">
                  <c:v>41518</c:v>
                </c:pt>
                <c:pt idx="117">
                  <c:v>41548</c:v>
                </c:pt>
                <c:pt idx="118">
                  <c:v>41579</c:v>
                </c:pt>
                <c:pt idx="119">
                  <c:v>41609</c:v>
                </c:pt>
                <c:pt idx="120">
                  <c:v>41640</c:v>
                </c:pt>
                <c:pt idx="121">
                  <c:v>41671</c:v>
                </c:pt>
                <c:pt idx="122">
                  <c:v>41699</c:v>
                </c:pt>
                <c:pt idx="123">
                  <c:v>41730</c:v>
                </c:pt>
                <c:pt idx="124">
                  <c:v>41760</c:v>
                </c:pt>
                <c:pt idx="125">
                  <c:v>41791</c:v>
                </c:pt>
                <c:pt idx="126">
                  <c:v>41821</c:v>
                </c:pt>
                <c:pt idx="127">
                  <c:v>41852</c:v>
                </c:pt>
                <c:pt idx="128">
                  <c:v>41883</c:v>
                </c:pt>
                <c:pt idx="129">
                  <c:v>41913</c:v>
                </c:pt>
                <c:pt idx="130">
                  <c:v>41944</c:v>
                </c:pt>
                <c:pt idx="131">
                  <c:v>41974</c:v>
                </c:pt>
                <c:pt idx="132">
                  <c:v>42005</c:v>
                </c:pt>
                <c:pt idx="133">
                  <c:v>42036</c:v>
                </c:pt>
                <c:pt idx="134">
                  <c:v>42064</c:v>
                </c:pt>
                <c:pt idx="135">
                  <c:v>42095</c:v>
                </c:pt>
                <c:pt idx="136">
                  <c:v>42125</c:v>
                </c:pt>
                <c:pt idx="137">
                  <c:v>42156</c:v>
                </c:pt>
                <c:pt idx="138">
                  <c:v>42186</c:v>
                </c:pt>
                <c:pt idx="139">
                  <c:v>42217</c:v>
                </c:pt>
                <c:pt idx="140">
                  <c:v>42248</c:v>
                </c:pt>
                <c:pt idx="141">
                  <c:v>42278</c:v>
                </c:pt>
                <c:pt idx="142">
                  <c:v>42309</c:v>
                </c:pt>
                <c:pt idx="143">
                  <c:v>42339</c:v>
                </c:pt>
                <c:pt idx="144">
                  <c:v>42370</c:v>
                </c:pt>
                <c:pt idx="145">
                  <c:v>42401</c:v>
                </c:pt>
                <c:pt idx="146">
                  <c:v>42430</c:v>
                </c:pt>
                <c:pt idx="147">
                  <c:v>42461</c:v>
                </c:pt>
                <c:pt idx="148">
                  <c:v>42491</c:v>
                </c:pt>
                <c:pt idx="149">
                  <c:v>42522</c:v>
                </c:pt>
                <c:pt idx="150">
                  <c:v>42552</c:v>
                </c:pt>
                <c:pt idx="151">
                  <c:v>42583</c:v>
                </c:pt>
                <c:pt idx="152">
                  <c:v>42614</c:v>
                </c:pt>
                <c:pt idx="153">
                  <c:v>42644</c:v>
                </c:pt>
                <c:pt idx="154">
                  <c:v>42675</c:v>
                </c:pt>
                <c:pt idx="155">
                  <c:v>42705</c:v>
                </c:pt>
                <c:pt idx="156">
                  <c:v>42736</c:v>
                </c:pt>
                <c:pt idx="157">
                  <c:v>42767</c:v>
                </c:pt>
                <c:pt idx="158">
                  <c:v>42795</c:v>
                </c:pt>
                <c:pt idx="159">
                  <c:v>42826</c:v>
                </c:pt>
                <c:pt idx="160">
                  <c:v>42856</c:v>
                </c:pt>
                <c:pt idx="161">
                  <c:v>42887</c:v>
                </c:pt>
                <c:pt idx="162">
                  <c:v>42917</c:v>
                </c:pt>
                <c:pt idx="163">
                  <c:v>42948</c:v>
                </c:pt>
                <c:pt idx="164">
                  <c:v>42979</c:v>
                </c:pt>
                <c:pt idx="165">
                  <c:v>43009</c:v>
                </c:pt>
                <c:pt idx="166">
                  <c:v>43040</c:v>
                </c:pt>
                <c:pt idx="167">
                  <c:v>43070</c:v>
                </c:pt>
                <c:pt idx="168">
                  <c:v>43101</c:v>
                </c:pt>
                <c:pt idx="169">
                  <c:v>43132</c:v>
                </c:pt>
                <c:pt idx="170">
                  <c:v>43160</c:v>
                </c:pt>
                <c:pt idx="171">
                  <c:v>43191</c:v>
                </c:pt>
                <c:pt idx="172">
                  <c:v>43221</c:v>
                </c:pt>
                <c:pt idx="173">
                  <c:v>43252</c:v>
                </c:pt>
                <c:pt idx="174">
                  <c:v>43282</c:v>
                </c:pt>
                <c:pt idx="175">
                  <c:v>43313</c:v>
                </c:pt>
                <c:pt idx="176">
                  <c:v>43344</c:v>
                </c:pt>
                <c:pt idx="177">
                  <c:v>43374</c:v>
                </c:pt>
                <c:pt idx="178">
                  <c:v>43405</c:v>
                </c:pt>
                <c:pt idx="179">
                  <c:v>43435</c:v>
                </c:pt>
                <c:pt idx="180">
                  <c:v>43466</c:v>
                </c:pt>
                <c:pt idx="181">
                  <c:v>43497</c:v>
                </c:pt>
                <c:pt idx="182">
                  <c:v>43525</c:v>
                </c:pt>
                <c:pt idx="183">
                  <c:v>43556</c:v>
                </c:pt>
                <c:pt idx="184">
                  <c:v>43586</c:v>
                </c:pt>
                <c:pt idx="185">
                  <c:v>43617</c:v>
                </c:pt>
                <c:pt idx="186">
                  <c:v>43647</c:v>
                </c:pt>
                <c:pt idx="187">
                  <c:v>43678</c:v>
                </c:pt>
                <c:pt idx="188">
                  <c:v>43709</c:v>
                </c:pt>
                <c:pt idx="189">
                  <c:v>43739</c:v>
                </c:pt>
                <c:pt idx="190">
                  <c:v>43770</c:v>
                </c:pt>
                <c:pt idx="191">
                  <c:v>43800</c:v>
                </c:pt>
                <c:pt idx="192">
                  <c:v>43831</c:v>
                </c:pt>
                <c:pt idx="193">
                  <c:v>43862</c:v>
                </c:pt>
                <c:pt idx="194">
                  <c:v>43891</c:v>
                </c:pt>
                <c:pt idx="195">
                  <c:v>43922</c:v>
                </c:pt>
                <c:pt idx="196">
                  <c:v>43952</c:v>
                </c:pt>
                <c:pt idx="197">
                  <c:v>43983</c:v>
                </c:pt>
                <c:pt idx="198">
                  <c:v>44013</c:v>
                </c:pt>
                <c:pt idx="199">
                  <c:v>44044</c:v>
                </c:pt>
                <c:pt idx="200">
                  <c:v>44075</c:v>
                </c:pt>
                <c:pt idx="201">
                  <c:v>44105</c:v>
                </c:pt>
                <c:pt idx="202">
                  <c:v>44136</c:v>
                </c:pt>
                <c:pt idx="203">
                  <c:v>44166</c:v>
                </c:pt>
                <c:pt idx="204">
                  <c:v>44197</c:v>
                </c:pt>
                <c:pt idx="205">
                  <c:v>44228</c:v>
                </c:pt>
                <c:pt idx="206">
                  <c:v>44256</c:v>
                </c:pt>
                <c:pt idx="207">
                  <c:v>44287</c:v>
                </c:pt>
                <c:pt idx="208">
                  <c:v>44317</c:v>
                </c:pt>
                <c:pt idx="209">
                  <c:v>44348</c:v>
                </c:pt>
                <c:pt idx="210">
                  <c:v>44378</c:v>
                </c:pt>
                <c:pt idx="211">
                  <c:v>44409</c:v>
                </c:pt>
                <c:pt idx="212">
                  <c:v>44440</c:v>
                </c:pt>
                <c:pt idx="213">
                  <c:v>44470</c:v>
                </c:pt>
                <c:pt idx="214">
                  <c:v>44501</c:v>
                </c:pt>
                <c:pt idx="215">
                  <c:v>44531</c:v>
                </c:pt>
                <c:pt idx="216">
                  <c:v>44562</c:v>
                </c:pt>
                <c:pt idx="217">
                  <c:v>44593</c:v>
                </c:pt>
                <c:pt idx="218">
                  <c:v>44621</c:v>
                </c:pt>
                <c:pt idx="219">
                  <c:v>44652</c:v>
                </c:pt>
                <c:pt idx="220">
                  <c:v>44682</c:v>
                </c:pt>
                <c:pt idx="221">
                  <c:v>44713</c:v>
                </c:pt>
                <c:pt idx="222">
                  <c:v>44743</c:v>
                </c:pt>
                <c:pt idx="223">
                  <c:v>44774</c:v>
                </c:pt>
                <c:pt idx="224">
                  <c:v>44805</c:v>
                </c:pt>
                <c:pt idx="225">
                  <c:v>44835</c:v>
                </c:pt>
                <c:pt idx="226">
                  <c:v>44866</c:v>
                </c:pt>
                <c:pt idx="227">
                  <c:v>44896</c:v>
                </c:pt>
                <c:pt idx="228">
                  <c:v>44927</c:v>
                </c:pt>
              </c:numCache>
            </c:numRef>
          </c:cat>
          <c:val>
            <c:numRef>
              <c:f>'Gráfico 21'!$C$4:$C$245</c:f>
              <c:numCache>
                <c:formatCode>#,##0.0</c:formatCode>
                <c:ptCount val="242"/>
                <c:pt idx="0">
                  <c:v>8.5044696974057992</c:v>
                </c:pt>
                <c:pt idx="1">
                  <c:v>8.1332538213546268</c:v>
                </c:pt>
                <c:pt idx="2">
                  <c:v>7.8908199610889405</c:v>
                </c:pt>
                <c:pt idx="3">
                  <c:v>8.0641586329318002</c:v>
                </c:pt>
                <c:pt idx="4">
                  <c:v>7.807308816900365</c:v>
                </c:pt>
                <c:pt idx="5">
                  <c:v>7.7860141772968188</c:v>
                </c:pt>
                <c:pt idx="6">
                  <c:v>7.4094995911429091</c:v>
                </c:pt>
                <c:pt idx="7">
                  <c:v>7.240403103856706</c:v>
                </c:pt>
                <c:pt idx="8">
                  <c:v>7.1295729415487621</c:v>
                </c:pt>
                <c:pt idx="9">
                  <c:v>7.1448767647114693</c:v>
                </c:pt>
                <c:pt idx="10">
                  <c:v>6.9177941719290761</c:v>
                </c:pt>
                <c:pt idx="11">
                  <c:v>6.9877098567987526</c:v>
                </c:pt>
                <c:pt idx="12">
                  <c:v>6.968116550371346</c:v>
                </c:pt>
                <c:pt idx="13">
                  <c:v>6.9701091212768578</c:v>
                </c:pt>
                <c:pt idx="14">
                  <c:v>7.0855876546520431</c:v>
                </c:pt>
                <c:pt idx="15">
                  <c:v>7.1944636564290159</c:v>
                </c:pt>
                <c:pt idx="16">
                  <c:v>7.2604125971902178</c:v>
                </c:pt>
                <c:pt idx="17">
                  <c:v>7.454454240933849</c:v>
                </c:pt>
                <c:pt idx="18">
                  <c:v>7.4919577707494618</c:v>
                </c:pt>
                <c:pt idx="19">
                  <c:v>7.4980318834149093</c:v>
                </c:pt>
                <c:pt idx="20">
                  <c:v>7.5718723321288914</c:v>
                </c:pt>
                <c:pt idx="21">
                  <c:v>7.6154872792527488</c:v>
                </c:pt>
                <c:pt idx="22">
                  <c:v>7.6954234302668363</c:v>
                </c:pt>
                <c:pt idx="23">
                  <c:v>7.6319014963370435</c:v>
                </c:pt>
                <c:pt idx="24">
                  <c:v>7.8325978523001059</c:v>
                </c:pt>
                <c:pt idx="25">
                  <c:v>7.8530094704659508</c:v>
                </c:pt>
                <c:pt idx="26">
                  <c:v>7.7519100356117328</c:v>
                </c:pt>
                <c:pt idx="27">
                  <c:v>7.6548110280260584</c:v>
                </c:pt>
                <c:pt idx="28">
                  <c:v>7.3323483543417938</c:v>
                </c:pt>
                <c:pt idx="29">
                  <c:v>7.3545353305174874</c:v>
                </c:pt>
                <c:pt idx="30">
                  <c:v>7.3612467588453976</c:v>
                </c:pt>
                <c:pt idx="31">
                  <c:v>7.3963063516528429</c:v>
                </c:pt>
                <c:pt idx="32">
                  <c:v>7.203736040082414</c:v>
                </c:pt>
                <c:pt idx="33">
                  <c:v>7.1391530618672707</c:v>
                </c:pt>
                <c:pt idx="34">
                  <c:v>7.0547417507216919</c:v>
                </c:pt>
                <c:pt idx="35">
                  <c:v>7.0830216379397353</c:v>
                </c:pt>
                <c:pt idx="36">
                  <c:v>6.8481509506817364</c:v>
                </c:pt>
                <c:pt idx="37">
                  <c:v>6.7001184376677712</c:v>
                </c:pt>
                <c:pt idx="38">
                  <c:v>6.6768671526020036</c:v>
                </c:pt>
                <c:pt idx="39">
                  <c:v>6.6106272695968</c:v>
                </c:pt>
                <c:pt idx="40">
                  <c:v>6.9328240631299547</c:v>
                </c:pt>
                <c:pt idx="41">
                  <c:v>6.6005691250352667</c:v>
                </c:pt>
                <c:pt idx="42">
                  <c:v>6.5549653778225654</c:v>
                </c:pt>
                <c:pt idx="43">
                  <c:v>6.3022165441310474</c:v>
                </c:pt>
                <c:pt idx="44">
                  <c:v>6.4124493727124872</c:v>
                </c:pt>
                <c:pt idx="45">
                  <c:v>6.448259680744961</c:v>
                </c:pt>
                <c:pt idx="46">
                  <c:v>6.3876356152449985</c:v>
                </c:pt>
                <c:pt idx="47">
                  <c:v>6.2999708268515118</c:v>
                </c:pt>
                <c:pt idx="48">
                  <c:v>6.2049233354360274</c:v>
                </c:pt>
                <c:pt idx="49">
                  <c:v>6.3150601929325632</c:v>
                </c:pt>
                <c:pt idx="50">
                  <c:v>6.1605632116057558</c:v>
                </c:pt>
                <c:pt idx="51">
                  <c:v>6.1884932723659345</c:v>
                </c:pt>
                <c:pt idx="52">
                  <c:v>6.0922816761522576</c:v>
                </c:pt>
                <c:pt idx="53">
                  <c:v>6.2626302966982283</c:v>
                </c:pt>
                <c:pt idx="54">
                  <c:v>6.3610693076014471</c:v>
                </c:pt>
                <c:pt idx="55">
                  <c:v>6.3668255445075461</c:v>
                </c:pt>
                <c:pt idx="56">
                  <c:v>5.9810346097376357</c:v>
                </c:pt>
                <c:pt idx="57">
                  <c:v>5.6856697036506718</c:v>
                </c:pt>
                <c:pt idx="58">
                  <c:v>5.5872549292100091</c:v>
                </c:pt>
                <c:pt idx="59">
                  <c:v>5.6815929857952856</c:v>
                </c:pt>
                <c:pt idx="60">
                  <c:v>5.6760783733014311</c:v>
                </c:pt>
                <c:pt idx="61">
                  <c:v>5.447120385923041</c:v>
                </c:pt>
                <c:pt idx="62">
                  <c:v>5.5034223247962784</c:v>
                </c:pt>
                <c:pt idx="63">
                  <c:v>5.3806278314556391</c:v>
                </c:pt>
                <c:pt idx="64">
                  <c:v>5.2073394091254377</c:v>
                </c:pt>
                <c:pt idx="65">
                  <c:v>5.0398245204390335</c:v>
                </c:pt>
                <c:pt idx="66">
                  <c:v>4.9004100019015624</c:v>
                </c:pt>
                <c:pt idx="67">
                  <c:v>4.8847072339836846</c:v>
                </c:pt>
                <c:pt idx="68">
                  <c:v>5.1989171551207143</c:v>
                </c:pt>
                <c:pt idx="69">
                  <c:v>5.3508345107080117</c:v>
                </c:pt>
                <c:pt idx="70">
                  <c:v>5.4570953353580229</c:v>
                </c:pt>
                <c:pt idx="71">
                  <c:v>5.3348191876301092</c:v>
                </c:pt>
                <c:pt idx="72">
                  <c:v>5.271666553751774</c:v>
                </c:pt>
                <c:pt idx="73">
                  <c:v>5.3516534726908205</c:v>
                </c:pt>
                <c:pt idx="74">
                  <c:v>5.371671875474922</c:v>
                </c:pt>
                <c:pt idx="75">
                  <c:v>5.3754628879066226</c:v>
                </c:pt>
                <c:pt idx="76">
                  <c:v>5.433728270315024</c:v>
                </c:pt>
                <c:pt idx="77">
                  <c:v>5.4452886062966881</c:v>
                </c:pt>
                <c:pt idx="78">
                  <c:v>5.3991435903513274</c:v>
                </c:pt>
                <c:pt idx="79">
                  <c:v>5.4130868435817669</c:v>
                </c:pt>
                <c:pt idx="80">
                  <c:v>5.3234199973128877</c:v>
                </c:pt>
                <c:pt idx="81">
                  <c:v>5.2880003940464357</c:v>
                </c:pt>
                <c:pt idx="82">
                  <c:v>5.3059874194346452</c:v>
                </c:pt>
                <c:pt idx="83">
                  <c:v>5.3774251642829736</c:v>
                </c:pt>
                <c:pt idx="84">
                  <c:v>5.4492150035807878</c:v>
                </c:pt>
                <c:pt idx="85">
                  <c:v>5.5118822247933448</c:v>
                </c:pt>
                <c:pt idx="86">
                  <c:v>5.5324420312792384</c:v>
                </c:pt>
                <c:pt idx="87">
                  <c:v>5.6000580007315559</c:v>
                </c:pt>
                <c:pt idx="88">
                  <c:v>5.6802039009385163</c:v>
                </c:pt>
                <c:pt idx="89">
                  <c:v>5.6971641488870386</c:v>
                </c:pt>
                <c:pt idx="90">
                  <c:v>5.6808826118199169</c:v>
                </c:pt>
                <c:pt idx="91">
                  <c:v>5.7624618179292915</c:v>
                </c:pt>
                <c:pt idx="92">
                  <c:v>5.7355395747746316</c:v>
                </c:pt>
                <c:pt idx="93">
                  <c:v>5.7811774875334256</c:v>
                </c:pt>
                <c:pt idx="94">
                  <c:v>5.7222427297791043</c:v>
                </c:pt>
                <c:pt idx="95">
                  <c:v>5.689609499693276</c:v>
                </c:pt>
                <c:pt idx="96">
                  <c:v>5.6444248822151089</c:v>
                </c:pt>
                <c:pt idx="97">
                  <c:v>5.5746056864932871</c:v>
                </c:pt>
                <c:pt idx="98">
                  <c:v>5.5315365804301901</c:v>
                </c:pt>
                <c:pt idx="99">
                  <c:v>5.4286560020975614</c:v>
                </c:pt>
                <c:pt idx="100">
                  <c:v>5.3002745573231547</c:v>
                </c:pt>
                <c:pt idx="101">
                  <c:v>5.1951834845863019</c:v>
                </c:pt>
                <c:pt idx="102">
                  <c:v>5.1241019980569886</c:v>
                </c:pt>
                <c:pt idx="103">
                  <c:v>5.0223952392207138</c:v>
                </c:pt>
                <c:pt idx="104">
                  <c:v>4.9126042858870118</c:v>
                </c:pt>
                <c:pt idx="105">
                  <c:v>4.8000245836536886</c:v>
                </c:pt>
                <c:pt idx="106">
                  <c:v>4.7178814999251291</c:v>
                </c:pt>
                <c:pt idx="107">
                  <c:v>4.6445163509563319</c:v>
                </c:pt>
                <c:pt idx="108">
                  <c:v>4.6650688212425608</c:v>
                </c:pt>
                <c:pt idx="109">
                  <c:v>4.6684860695376678</c:v>
                </c:pt>
                <c:pt idx="110">
                  <c:v>4.5928048520826064</c:v>
                </c:pt>
                <c:pt idx="111">
                  <c:v>4.5728556817572557</c:v>
                </c:pt>
                <c:pt idx="112">
                  <c:v>4.5636919418817117</c:v>
                </c:pt>
                <c:pt idx="113">
                  <c:v>4.5601145870489006</c:v>
                </c:pt>
                <c:pt idx="114">
                  <c:v>4.6411398139050615</c:v>
                </c:pt>
                <c:pt idx="115">
                  <c:v>4.6569688969182943</c:v>
                </c:pt>
                <c:pt idx="116">
                  <c:v>4.6294804069849738</c:v>
                </c:pt>
                <c:pt idx="117">
                  <c:v>4.6100583057682067</c:v>
                </c:pt>
                <c:pt idx="118">
                  <c:v>4.8357484268444768</c:v>
                </c:pt>
                <c:pt idx="119">
                  <c:v>4.8893893987557435</c:v>
                </c:pt>
                <c:pt idx="120">
                  <c:v>4.9887657844202433</c:v>
                </c:pt>
                <c:pt idx="121">
                  <c:v>4.7889838320443339</c:v>
                </c:pt>
                <c:pt idx="122">
                  <c:v>4.6992252340557314</c:v>
                </c:pt>
                <c:pt idx="123">
                  <c:v>4.7286292507541319</c:v>
                </c:pt>
                <c:pt idx="124">
                  <c:v>4.7124052684501834</c:v>
                </c:pt>
                <c:pt idx="125">
                  <c:v>4.6997053676561302</c:v>
                </c:pt>
                <c:pt idx="126">
                  <c:v>4.7409320915501407</c:v>
                </c:pt>
                <c:pt idx="127">
                  <c:v>4.6175428028859891</c:v>
                </c:pt>
                <c:pt idx="128">
                  <c:v>5.1228249320408086</c:v>
                </c:pt>
                <c:pt idx="129">
                  <c:v>5.1605632942615136</c:v>
                </c:pt>
                <c:pt idx="130">
                  <c:v>5.1771763473555472</c:v>
                </c:pt>
                <c:pt idx="131">
                  <c:v>5.5436828337152093</c:v>
                </c:pt>
                <c:pt idx="132">
                  <c:v>5.2889397141875181</c:v>
                </c:pt>
                <c:pt idx="133">
                  <c:v>6.0440543816481158</c:v>
                </c:pt>
                <c:pt idx="134">
                  <c:v>6.9288008374128172</c:v>
                </c:pt>
                <c:pt idx="135">
                  <c:v>6.5760580731063705</c:v>
                </c:pt>
                <c:pt idx="136">
                  <c:v>7.0900280050645925</c:v>
                </c:pt>
                <c:pt idx="137">
                  <c:v>7.2107364622642978</c:v>
                </c:pt>
                <c:pt idx="138">
                  <c:v>7.7703885610853591</c:v>
                </c:pt>
                <c:pt idx="139">
                  <c:v>8.3047211768687408</c:v>
                </c:pt>
                <c:pt idx="140">
                  <c:v>8.7082993931046371</c:v>
                </c:pt>
                <c:pt idx="141">
                  <c:v>8.6318599781419074</c:v>
                </c:pt>
                <c:pt idx="142">
                  <c:v>8.4411177138403009</c:v>
                </c:pt>
                <c:pt idx="143">
                  <c:v>8.4930513512078285</c:v>
                </c:pt>
                <c:pt idx="144">
                  <c:v>9.1187824379417126</c:v>
                </c:pt>
                <c:pt idx="145">
                  <c:v>8.6435572492528152</c:v>
                </c:pt>
                <c:pt idx="146">
                  <c:v>7.444903846546107</c:v>
                </c:pt>
                <c:pt idx="147">
                  <c:v>7.7922142117907756</c:v>
                </c:pt>
                <c:pt idx="148">
                  <c:v>7.5907732126466065</c:v>
                </c:pt>
                <c:pt idx="149">
                  <c:v>7.4962426092787009</c:v>
                </c:pt>
                <c:pt idx="150">
                  <c:v>7.0992900524688887</c:v>
                </c:pt>
                <c:pt idx="151">
                  <c:v>6.9232757297547485</c:v>
                </c:pt>
                <c:pt idx="152">
                  <c:v>6.4014501583355834</c:v>
                </c:pt>
                <c:pt idx="153">
                  <c:v>6.685096579826455</c:v>
                </c:pt>
                <c:pt idx="154">
                  <c:v>6.9542000658539713</c:v>
                </c:pt>
                <c:pt idx="155">
                  <c:v>6.6356673075708752</c:v>
                </c:pt>
                <c:pt idx="156">
                  <c:v>6.277090614943492</c:v>
                </c:pt>
                <c:pt idx="157">
                  <c:v>6.2697039166359954</c:v>
                </c:pt>
                <c:pt idx="158">
                  <c:v>6.9618670143134329</c:v>
                </c:pt>
                <c:pt idx="159">
                  <c:v>7.0214921550948466</c:v>
                </c:pt>
                <c:pt idx="160">
                  <c:v>6.8892848639023097</c:v>
                </c:pt>
                <c:pt idx="161">
                  <c:v>7.018236468985088</c:v>
                </c:pt>
                <c:pt idx="162">
                  <c:v>6.7979127205816425</c:v>
                </c:pt>
                <c:pt idx="163">
                  <c:v>6.6938279794426832</c:v>
                </c:pt>
                <c:pt idx="164">
                  <c:v>6.5332085722147788</c:v>
                </c:pt>
                <c:pt idx="165">
                  <c:v>6.4898863715631725</c:v>
                </c:pt>
                <c:pt idx="166">
                  <c:v>6.2724195293988254</c:v>
                </c:pt>
                <c:pt idx="167">
                  <c:v>6.2280779540866895</c:v>
                </c:pt>
                <c:pt idx="168">
                  <c:v>6.0776159202758322</c:v>
                </c:pt>
                <c:pt idx="169">
                  <c:v>6.0174867700555836</c:v>
                </c:pt>
                <c:pt idx="170">
                  <c:v>5.8223536433502474</c:v>
                </c:pt>
                <c:pt idx="171">
                  <c:v>5.8181203428157726</c:v>
                </c:pt>
                <c:pt idx="172">
                  <c:v>5.8404793205596324</c:v>
                </c:pt>
                <c:pt idx="173">
                  <c:v>6.0051352116998418</c:v>
                </c:pt>
                <c:pt idx="174">
                  <c:v>5.9409086842823235</c:v>
                </c:pt>
                <c:pt idx="175">
                  <c:v>6.2586740294836538</c:v>
                </c:pt>
                <c:pt idx="176">
                  <c:v>5.9761617247945331</c:v>
                </c:pt>
                <c:pt idx="177">
                  <c:v>5.6361761140606514</c:v>
                </c:pt>
                <c:pt idx="178">
                  <c:v>5.6934899962338585</c:v>
                </c:pt>
                <c:pt idx="179">
                  <c:v>5.5717290382069349</c:v>
                </c:pt>
                <c:pt idx="180">
                  <c:v>5.4409643706272872</c:v>
                </c:pt>
                <c:pt idx="181">
                  <c:v>5.4400049838226439</c:v>
                </c:pt>
                <c:pt idx="182">
                  <c:v>5.5689604863991029</c:v>
                </c:pt>
                <c:pt idx="183">
                  <c:v>5.6168604468173067</c:v>
                </c:pt>
                <c:pt idx="184">
                  <c:v>5.5113985218552521</c:v>
                </c:pt>
                <c:pt idx="185">
                  <c:v>5.099066619792878</c:v>
                </c:pt>
                <c:pt idx="186">
                  <c:v>5.1034013894868977</c:v>
                </c:pt>
                <c:pt idx="187">
                  <c:v>4.9231753490461267</c:v>
                </c:pt>
                <c:pt idx="188">
                  <c:v>5.0610100924303607</c:v>
                </c:pt>
                <c:pt idx="189">
                  <c:v>5.1386476958809766</c:v>
                </c:pt>
                <c:pt idx="190">
                  <c:v>5.1517562187413564</c:v>
                </c:pt>
                <c:pt idx="191">
                  <c:v>5.1048253931557621</c:v>
                </c:pt>
                <c:pt idx="192">
                  <c:v>5.3084912750493212</c:v>
                </c:pt>
                <c:pt idx="193">
                  <c:v>5.2636318302797278</c:v>
                </c:pt>
                <c:pt idx="194">
                  <c:v>5.3949915145715179</c:v>
                </c:pt>
                <c:pt idx="195">
                  <c:v>5.1949981576115327</c:v>
                </c:pt>
                <c:pt idx="196">
                  <c:v>4.8328613157685592</c:v>
                </c:pt>
                <c:pt idx="197">
                  <c:v>4.8789328821791953</c:v>
                </c:pt>
                <c:pt idx="198">
                  <c:v>4.5757564587102673</c:v>
                </c:pt>
                <c:pt idx="199">
                  <c:v>4.3418460476319591</c:v>
                </c:pt>
                <c:pt idx="200">
                  <c:v>4.512243004048937</c:v>
                </c:pt>
                <c:pt idx="201">
                  <c:v>4.6857271599002663</c:v>
                </c:pt>
                <c:pt idx="202">
                  <c:v>4.1972049970788046</c:v>
                </c:pt>
                <c:pt idx="203">
                  <c:v>4.1749566172753916</c:v>
                </c:pt>
                <c:pt idx="204">
                  <c:v>4.2016897943753211</c:v>
                </c:pt>
                <c:pt idx="205">
                  <c:v>4.1970116010033598</c:v>
                </c:pt>
                <c:pt idx="206">
                  <c:v>4.0779948931108798</c:v>
                </c:pt>
                <c:pt idx="207">
                  <c:v>3.7187430600688756</c:v>
                </c:pt>
                <c:pt idx="208">
                  <c:v>3.8651881686802603</c:v>
                </c:pt>
                <c:pt idx="209">
                  <c:v>3.697768870799107</c:v>
                </c:pt>
                <c:pt idx="210">
                  <c:v>4.1551134627336799</c:v>
                </c:pt>
                <c:pt idx="211">
                  <c:v>4.2397259994690755</c:v>
                </c:pt>
                <c:pt idx="212">
                  <c:v>4.3569171627568499</c:v>
                </c:pt>
                <c:pt idx="213">
                  <c:v>4.5982328713178893</c:v>
                </c:pt>
                <c:pt idx="214">
                  <c:v>5.0441498070377362</c:v>
                </c:pt>
                <c:pt idx="215">
                  <c:v>5.3401487339064424</c:v>
                </c:pt>
                <c:pt idx="216">
                  <c:v>5.0117783685319806</c:v>
                </c:pt>
                <c:pt idx="217">
                  <c:v>4.9249062940697907</c:v>
                </c:pt>
                <c:pt idx="218">
                  <c:v>4.6370237272230614</c:v>
                </c:pt>
                <c:pt idx="219">
                  <c:v>5.5814135834239371</c:v>
                </c:pt>
                <c:pt idx="220">
                  <c:v>5.670846921354376</c:v>
                </c:pt>
                <c:pt idx="221">
                  <c:v>6.5994783066464002</c:v>
                </c:pt>
                <c:pt idx="222">
                  <c:v>6.5179270942357235</c:v>
                </c:pt>
                <c:pt idx="223">
                  <c:v>6.346522677492433</c:v>
                </c:pt>
                <c:pt idx="224">
                  <c:v>6.4506023987516166</c:v>
                </c:pt>
                <c:pt idx="225">
                  <c:v>6.1857883185984015</c:v>
                </c:pt>
                <c:pt idx="226">
                  <c:v>6.2275925257192855</c:v>
                </c:pt>
                <c:pt idx="227">
                  <c:v>6.2162075673069896</c:v>
                </c:pt>
                <c:pt idx="228">
                  <c:v>6.5446527335477391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FC4-4C18-B055-A21C5D86744F}"/>
            </c:ext>
          </c:extLst>
        </c:ser>
        <c:ser>
          <c:idx val="3"/>
          <c:order val="2"/>
          <c:tx>
            <c:strRef>
              <c:f>'Gráfico 21'!$D$3</c:f>
              <c:strCache>
                <c:ptCount val="1"/>
                <c:pt idx="0">
                  <c:v>Ajustes cambiais</c:v>
                </c:pt>
              </c:strCache>
            </c:strRef>
          </c:tx>
          <c:spPr>
            <a:solidFill>
              <a:srgbClr val="BD534B"/>
            </a:solidFill>
            <a:ln>
              <a:solidFill>
                <a:srgbClr val="BD534B"/>
              </a:solidFill>
            </a:ln>
            <a:effectLst/>
          </c:spPr>
          <c:invertIfNegative val="0"/>
          <c:cat>
            <c:numRef>
              <c:f>'Gráfico 21'!$A$4:$A$245</c:f>
              <c:numCache>
                <c:formatCode>mmm\-yy</c:formatCode>
                <c:ptCount val="242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  <c:pt idx="84">
                  <c:v>40544</c:v>
                </c:pt>
                <c:pt idx="85">
                  <c:v>40575</c:v>
                </c:pt>
                <c:pt idx="86">
                  <c:v>40603</c:v>
                </c:pt>
                <c:pt idx="87">
                  <c:v>40634</c:v>
                </c:pt>
                <c:pt idx="88">
                  <c:v>40664</c:v>
                </c:pt>
                <c:pt idx="89">
                  <c:v>40695</c:v>
                </c:pt>
                <c:pt idx="90">
                  <c:v>40725</c:v>
                </c:pt>
                <c:pt idx="91">
                  <c:v>40756</c:v>
                </c:pt>
                <c:pt idx="92">
                  <c:v>40787</c:v>
                </c:pt>
                <c:pt idx="93">
                  <c:v>40817</c:v>
                </c:pt>
                <c:pt idx="94">
                  <c:v>40848</c:v>
                </c:pt>
                <c:pt idx="95">
                  <c:v>40878</c:v>
                </c:pt>
                <c:pt idx="96">
                  <c:v>40909</c:v>
                </c:pt>
                <c:pt idx="97">
                  <c:v>40940</c:v>
                </c:pt>
                <c:pt idx="98">
                  <c:v>40969</c:v>
                </c:pt>
                <c:pt idx="99">
                  <c:v>41000</c:v>
                </c:pt>
                <c:pt idx="100">
                  <c:v>41030</c:v>
                </c:pt>
                <c:pt idx="101">
                  <c:v>41061</c:v>
                </c:pt>
                <c:pt idx="102">
                  <c:v>41091</c:v>
                </c:pt>
                <c:pt idx="103">
                  <c:v>41122</c:v>
                </c:pt>
                <c:pt idx="104">
                  <c:v>41153</c:v>
                </c:pt>
                <c:pt idx="105">
                  <c:v>41183</c:v>
                </c:pt>
                <c:pt idx="106">
                  <c:v>41214</c:v>
                </c:pt>
                <c:pt idx="107">
                  <c:v>41244</c:v>
                </c:pt>
                <c:pt idx="108">
                  <c:v>41275</c:v>
                </c:pt>
                <c:pt idx="109">
                  <c:v>41306</c:v>
                </c:pt>
                <c:pt idx="110">
                  <c:v>41334</c:v>
                </c:pt>
                <c:pt idx="111">
                  <c:v>41365</c:v>
                </c:pt>
                <c:pt idx="112">
                  <c:v>41395</c:v>
                </c:pt>
                <c:pt idx="113">
                  <c:v>41426</c:v>
                </c:pt>
                <c:pt idx="114">
                  <c:v>41456</c:v>
                </c:pt>
                <c:pt idx="115">
                  <c:v>41487</c:v>
                </c:pt>
                <c:pt idx="116">
                  <c:v>41518</c:v>
                </c:pt>
                <c:pt idx="117">
                  <c:v>41548</c:v>
                </c:pt>
                <c:pt idx="118">
                  <c:v>41579</c:v>
                </c:pt>
                <c:pt idx="119">
                  <c:v>41609</c:v>
                </c:pt>
                <c:pt idx="120">
                  <c:v>41640</c:v>
                </c:pt>
                <c:pt idx="121">
                  <c:v>41671</c:v>
                </c:pt>
                <c:pt idx="122">
                  <c:v>41699</c:v>
                </c:pt>
                <c:pt idx="123">
                  <c:v>41730</c:v>
                </c:pt>
                <c:pt idx="124">
                  <c:v>41760</c:v>
                </c:pt>
                <c:pt idx="125">
                  <c:v>41791</c:v>
                </c:pt>
                <c:pt idx="126">
                  <c:v>41821</c:v>
                </c:pt>
                <c:pt idx="127">
                  <c:v>41852</c:v>
                </c:pt>
                <c:pt idx="128">
                  <c:v>41883</c:v>
                </c:pt>
                <c:pt idx="129">
                  <c:v>41913</c:v>
                </c:pt>
                <c:pt idx="130">
                  <c:v>41944</c:v>
                </c:pt>
                <c:pt idx="131">
                  <c:v>41974</c:v>
                </c:pt>
                <c:pt idx="132">
                  <c:v>42005</c:v>
                </c:pt>
                <c:pt idx="133">
                  <c:v>42036</c:v>
                </c:pt>
                <c:pt idx="134">
                  <c:v>42064</c:v>
                </c:pt>
                <c:pt idx="135">
                  <c:v>42095</c:v>
                </c:pt>
                <c:pt idx="136">
                  <c:v>42125</c:v>
                </c:pt>
                <c:pt idx="137">
                  <c:v>42156</c:v>
                </c:pt>
                <c:pt idx="138">
                  <c:v>42186</c:v>
                </c:pt>
                <c:pt idx="139">
                  <c:v>42217</c:v>
                </c:pt>
                <c:pt idx="140">
                  <c:v>42248</c:v>
                </c:pt>
                <c:pt idx="141">
                  <c:v>42278</c:v>
                </c:pt>
                <c:pt idx="142">
                  <c:v>42309</c:v>
                </c:pt>
                <c:pt idx="143">
                  <c:v>42339</c:v>
                </c:pt>
                <c:pt idx="144">
                  <c:v>42370</c:v>
                </c:pt>
                <c:pt idx="145">
                  <c:v>42401</c:v>
                </c:pt>
                <c:pt idx="146">
                  <c:v>42430</c:v>
                </c:pt>
                <c:pt idx="147">
                  <c:v>42461</c:v>
                </c:pt>
                <c:pt idx="148">
                  <c:v>42491</c:v>
                </c:pt>
                <c:pt idx="149">
                  <c:v>42522</c:v>
                </c:pt>
                <c:pt idx="150">
                  <c:v>42552</c:v>
                </c:pt>
                <c:pt idx="151">
                  <c:v>42583</c:v>
                </c:pt>
                <c:pt idx="152">
                  <c:v>42614</c:v>
                </c:pt>
                <c:pt idx="153">
                  <c:v>42644</c:v>
                </c:pt>
                <c:pt idx="154">
                  <c:v>42675</c:v>
                </c:pt>
                <c:pt idx="155">
                  <c:v>42705</c:v>
                </c:pt>
                <c:pt idx="156">
                  <c:v>42736</c:v>
                </c:pt>
                <c:pt idx="157">
                  <c:v>42767</c:v>
                </c:pt>
                <c:pt idx="158">
                  <c:v>42795</c:v>
                </c:pt>
                <c:pt idx="159">
                  <c:v>42826</c:v>
                </c:pt>
                <c:pt idx="160">
                  <c:v>42856</c:v>
                </c:pt>
                <c:pt idx="161">
                  <c:v>42887</c:v>
                </c:pt>
                <c:pt idx="162">
                  <c:v>42917</c:v>
                </c:pt>
                <c:pt idx="163">
                  <c:v>42948</c:v>
                </c:pt>
                <c:pt idx="164">
                  <c:v>42979</c:v>
                </c:pt>
                <c:pt idx="165">
                  <c:v>43009</c:v>
                </c:pt>
                <c:pt idx="166">
                  <c:v>43040</c:v>
                </c:pt>
                <c:pt idx="167">
                  <c:v>43070</c:v>
                </c:pt>
                <c:pt idx="168">
                  <c:v>43101</c:v>
                </c:pt>
                <c:pt idx="169">
                  <c:v>43132</c:v>
                </c:pt>
                <c:pt idx="170">
                  <c:v>43160</c:v>
                </c:pt>
                <c:pt idx="171">
                  <c:v>43191</c:v>
                </c:pt>
                <c:pt idx="172">
                  <c:v>43221</c:v>
                </c:pt>
                <c:pt idx="173">
                  <c:v>43252</c:v>
                </c:pt>
                <c:pt idx="174">
                  <c:v>43282</c:v>
                </c:pt>
                <c:pt idx="175">
                  <c:v>43313</c:v>
                </c:pt>
                <c:pt idx="176">
                  <c:v>43344</c:v>
                </c:pt>
                <c:pt idx="177">
                  <c:v>43374</c:v>
                </c:pt>
                <c:pt idx="178">
                  <c:v>43405</c:v>
                </c:pt>
                <c:pt idx="179">
                  <c:v>43435</c:v>
                </c:pt>
                <c:pt idx="180">
                  <c:v>43466</c:v>
                </c:pt>
                <c:pt idx="181">
                  <c:v>43497</c:v>
                </c:pt>
                <c:pt idx="182">
                  <c:v>43525</c:v>
                </c:pt>
                <c:pt idx="183">
                  <c:v>43556</c:v>
                </c:pt>
                <c:pt idx="184">
                  <c:v>43586</c:v>
                </c:pt>
                <c:pt idx="185">
                  <c:v>43617</c:v>
                </c:pt>
                <c:pt idx="186">
                  <c:v>43647</c:v>
                </c:pt>
                <c:pt idx="187">
                  <c:v>43678</c:v>
                </c:pt>
                <c:pt idx="188">
                  <c:v>43709</c:v>
                </c:pt>
                <c:pt idx="189">
                  <c:v>43739</c:v>
                </c:pt>
                <c:pt idx="190">
                  <c:v>43770</c:v>
                </c:pt>
                <c:pt idx="191">
                  <c:v>43800</c:v>
                </c:pt>
                <c:pt idx="192">
                  <c:v>43831</c:v>
                </c:pt>
                <c:pt idx="193">
                  <c:v>43862</c:v>
                </c:pt>
                <c:pt idx="194">
                  <c:v>43891</c:v>
                </c:pt>
                <c:pt idx="195">
                  <c:v>43922</c:v>
                </c:pt>
                <c:pt idx="196">
                  <c:v>43952</c:v>
                </c:pt>
                <c:pt idx="197">
                  <c:v>43983</c:v>
                </c:pt>
                <c:pt idx="198">
                  <c:v>44013</c:v>
                </c:pt>
                <c:pt idx="199">
                  <c:v>44044</c:v>
                </c:pt>
                <c:pt idx="200">
                  <c:v>44075</c:v>
                </c:pt>
                <c:pt idx="201">
                  <c:v>44105</c:v>
                </c:pt>
                <c:pt idx="202">
                  <c:v>44136</c:v>
                </c:pt>
                <c:pt idx="203">
                  <c:v>44166</c:v>
                </c:pt>
                <c:pt idx="204">
                  <c:v>44197</c:v>
                </c:pt>
                <c:pt idx="205">
                  <c:v>44228</c:v>
                </c:pt>
                <c:pt idx="206">
                  <c:v>44256</c:v>
                </c:pt>
                <c:pt idx="207">
                  <c:v>44287</c:v>
                </c:pt>
                <c:pt idx="208">
                  <c:v>44317</c:v>
                </c:pt>
                <c:pt idx="209">
                  <c:v>44348</c:v>
                </c:pt>
                <c:pt idx="210">
                  <c:v>44378</c:v>
                </c:pt>
                <c:pt idx="211">
                  <c:v>44409</c:v>
                </c:pt>
                <c:pt idx="212">
                  <c:v>44440</c:v>
                </c:pt>
                <c:pt idx="213">
                  <c:v>44470</c:v>
                </c:pt>
                <c:pt idx="214">
                  <c:v>44501</c:v>
                </c:pt>
                <c:pt idx="215">
                  <c:v>44531</c:v>
                </c:pt>
                <c:pt idx="216">
                  <c:v>44562</c:v>
                </c:pt>
                <c:pt idx="217">
                  <c:v>44593</c:v>
                </c:pt>
                <c:pt idx="218">
                  <c:v>44621</c:v>
                </c:pt>
                <c:pt idx="219">
                  <c:v>44652</c:v>
                </c:pt>
                <c:pt idx="220">
                  <c:v>44682</c:v>
                </c:pt>
                <c:pt idx="221">
                  <c:v>44713</c:v>
                </c:pt>
                <c:pt idx="222">
                  <c:v>44743</c:v>
                </c:pt>
                <c:pt idx="223">
                  <c:v>44774</c:v>
                </c:pt>
                <c:pt idx="224">
                  <c:v>44805</c:v>
                </c:pt>
                <c:pt idx="225">
                  <c:v>44835</c:v>
                </c:pt>
                <c:pt idx="226">
                  <c:v>44866</c:v>
                </c:pt>
                <c:pt idx="227">
                  <c:v>44896</c:v>
                </c:pt>
                <c:pt idx="228">
                  <c:v>44927</c:v>
                </c:pt>
              </c:numCache>
            </c:numRef>
          </c:cat>
          <c:val>
            <c:numRef>
              <c:f>'Gráfico 21'!$D$4:$D$245</c:f>
              <c:numCache>
                <c:formatCode>#,##0.0</c:formatCode>
                <c:ptCount val="242"/>
                <c:pt idx="0">
                  <c:v>-2.8003410496650551</c:v>
                </c:pt>
                <c:pt idx="1">
                  <c:v>-3.4875162445315455</c:v>
                </c:pt>
                <c:pt idx="2">
                  <c:v>-2.1878465619011074</c:v>
                </c:pt>
                <c:pt idx="3">
                  <c:v>0.95067120988026499</c:v>
                </c:pt>
                <c:pt idx="4">
                  <c:v>1.2944576953832965</c:v>
                </c:pt>
                <c:pt idx="5">
                  <c:v>1.8252053618723318</c:v>
                </c:pt>
                <c:pt idx="6">
                  <c:v>0.84385804655068142</c:v>
                </c:pt>
                <c:pt idx="7">
                  <c:v>0.19168423291341755</c:v>
                </c:pt>
                <c:pt idx="8">
                  <c:v>8.4283337184358764E-2</c:v>
                </c:pt>
                <c:pt idx="9">
                  <c:v>0.42709092043550967</c:v>
                </c:pt>
                <c:pt idx="10">
                  <c:v>-0.46937543421835087</c:v>
                </c:pt>
                <c:pt idx="11">
                  <c:v>-0.55338501243075999</c:v>
                </c:pt>
                <c:pt idx="12">
                  <c:v>-0.91814396684192479</c:v>
                </c:pt>
                <c:pt idx="13">
                  <c:v>-0.94715427698404075</c:v>
                </c:pt>
                <c:pt idx="14">
                  <c:v>-0.57774467882410396</c:v>
                </c:pt>
                <c:pt idx="15">
                  <c:v>-1.1576832895341871</c:v>
                </c:pt>
                <c:pt idx="16">
                  <c:v>-2.3764109590062406</c:v>
                </c:pt>
                <c:pt idx="17">
                  <c:v>-2.5795323955087297</c:v>
                </c:pt>
                <c:pt idx="18">
                  <c:v>-2.0943875997582464</c:v>
                </c:pt>
                <c:pt idx="19">
                  <c:v>-1.8210399043281831</c:v>
                </c:pt>
                <c:pt idx="20">
                  <c:v>-1.8697586401673914</c:v>
                </c:pt>
                <c:pt idx="21">
                  <c:v>-1.8517892301242564</c:v>
                </c:pt>
                <c:pt idx="22">
                  <c:v>-1.5840848926882476</c:v>
                </c:pt>
                <c:pt idx="23">
                  <c:v>-1.056878266675003</c:v>
                </c:pt>
                <c:pt idx="24">
                  <c:v>-1.1108646370950135</c:v>
                </c:pt>
                <c:pt idx="25">
                  <c:v>-1.0435496497390198</c:v>
                </c:pt>
                <c:pt idx="26">
                  <c:v>-1.1767503957256009</c:v>
                </c:pt>
                <c:pt idx="27">
                  <c:v>-0.88127194321553037</c:v>
                </c:pt>
                <c:pt idx="28">
                  <c:v>-0.30810470978947752</c:v>
                </c:pt>
                <c:pt idx="29">
                  <c:v>-0.23699885976262339</c:v>
                </c:pt>
                <c:pt idx="30">
                  <c:v>-0.34777481876406613</c:v>
                </c:pt>
                <c:pt idx="31">
                  <c:v>-0.28628521451423677</c:v>
                </c:pt>
                <c:pt idx="32">
                  <c:v>0.10728860819000324</c:v>
                </c:pt>
                <c:pt idx="33">
                  <c:v>-3.0192494169645229E-2</c:v>
                </c:pt>
                <c:pt idx="34">
                  <c:v>5.3105641041969451E-2</c:v>
                </c:pt>
                <c:pt idx="35">
                  <c:v>-0.16006554349391977</c:v>
                </c:pt>
                <c:pt idx="36">
                  <c:v>6.038094939388091E-2</c:v>
                </c:pt>
                <c:pt idx="37">
                  <c:v>0.1978244197263366</c:v>
                </c:pt>
                <c:pt idx="38">
                  <c:v>0.26497147902041845</c:v>
                </c:pt>
                <c:pt idx="39">
                  <c:v>0.40402593996699809</c:v>
                </c:pt>
                <c:pt idx="40">
                  <c:v>0.47321816359787305</c:v>
                </c:pt>
                <c:pt idx="41">
                  <c:v>0.62072656127840842</c:v>
                </c:pt>
                <c:pt idx="42">
                  <c:v>0.69406981716121796</c:v>
                </c:pt>
                <c:pt idx="43">
                  <c:v>0.35136382411431005</c:v>
                </c:pt>
                <c:pt idx="44">
                  <c:v>0.69990503205382537</c:v>
                </c:pt>
                <c:pt idx="45">
                  <c:v>1.0132223416809016</c:v>
                </c:pt>
                <c:pt idx="46">
                  <c:v>0.74780308236180348</c:v>
                </c:pt>
                <c:pt idx="47">
                  <c:v>0.75869292339027639</c:v>
                </c:pt>
                <c:pt idx="48">
                  <c:v>0.53398784703550695</c:v>
                </c:pt>
                <c:pt idx="49">
                  <c:v>0.73008118995362314</c:v>
                </c:pt>
                <c:pt idx="50">
                  <c:v>0.2519603245066554</c:v>
                </c:pt>
                <c:pt idx="51">
                  <c:v>0.66663779130453205</c:v>
                </c:pt>
                <c:pt idx="52">
                  <c:v>0.73312529181375297</c:v>
                </c:pt>
                <c:pt idx="53">
                  <c:v>0.87574487895829245</c:v>
                </c:pt>
                <c:pt idx="54">
                  <c:v>0.90242483586129785</c:v>
                </c:pt>
                <c:pt idx="55">
                  <c:v>0.93008149446628996</c:v>
                </c:pt>
                <c:pt idx="56">
                  <c:v>-0.79344105826199041</c:v>
                </c:pt>
                <c:pt idx="57">
                  <c:v>-2.0200438653932795</c:v>
                </c:pt>
                <c:pt idx="58">
                  <c:v>-3.0144686319295921</c:v>
                </c:pt>
                <c:pt idx="59">
                  <c:v>-3.3820892612937876</c:v>
                </c:pt>
                <c:pt idx="60">
                  <c:v>-2.8604220495682884</c:v>
                </c:pt>
                <c:pt idx="61">
                  <c:v>-3.2531392686549498</c:v>
                </c:pt>
                <c:pt idx="62">
                  <c:v>-2.8281814939068024</c:v>
                </c:pt>
                <c:pt idx="63">
                  <c:v>-2.6261056236770095</c:v>
                </c:pt>
                <c:pt idx="64">
                  <c:v>-2.1544238585733209</c:v>
                </c:pt>
                <c:pt idx="65">
                  <c:v>-2.1694882799994462</c:v>
                </c:pt>
                <c:pt idx="66">
                  <c:v>-1.9205065764633307</c:v>
                </c:pt>
                <c:pt idx="67">
                  <c:v>-1.6616515647935759</c:v>
                </c:pt>
                <c:pt idx="68">
                  <c:v>0.16237335362593713</c:v>
                </c:pt>
                <c:pt idx="69">
                  <c:v>1.2243064144766</c:v>
                </c:pt>
                <c:pt idx="70">
                  <c:v>2.4237926696965548</c:v>
                </c:pt>
                <c:pt idx="71">
                  <c:v>2.8833560683946557</c:v>
                </c:pt>
                <c:pt idx="72">
                  <c:v>1.7840471140295961</c:v>
                </c:pt>
                <c:pt idx="73">
                  <c:v>2.3052366649616305</c:v>
                </c:pt>
                <c:pt idx="74">
                  <c:v>2.4094835621214026</c:v>
                </c:pt>
                <c:pt idx="75">
                  <c:v>1.9864465800434683</c:v>
                </c:pt>
                <c:pt idx="76">
                  <c:v>0.75479532015559014</c:v>
                </c:pt>
                <c:pt idx="77">
                  <c:v>0.66362547792203752</c:v>
                </c:pt>
                <c:pt idx="78">
                  <c:v>0.48463925749403547</c:v>
                </c:pt>
                <c:pt idx="79">
                  <c:v>0.57863449959846036</c:v>
                </c:pt>
                <c:pt idx="80">
                  <c:v>0.39876570224750474</c:v>
                </c:pt>
                <c:pt idx="81">
                  <c:v>0.17130802395715927</c:v>
                </c:pt>
                <c:pt idx="82">
                  <c:v>0.28734747049103876</c:v>
                </c:pt>
                <c:pt idx="83">
                  <c:v>0.48264490353431017</c:v>
                </c:pt>
                <c:pt idx="84">
                  <c:v>1.1853680606810586</c:v>
                </c:pt>
                <c:pt idx="85">
                  <c:v>0.85011899817322223</c:v>
                </c:pt>
                <c:pt idx="86">
                  <c:v>0.88144628533174341</c:v>
                </c:pt>
                <c:pt idx="87">
                  <c:v>0.82671688269337473</c:v>
                </c:pt>
                <c:pt idx="88">
                  <c:v>1.1815117296147732</c:v>
                </c:pt>
                <c:pt idx="89">
                  <c:v>1.2897869510172515</c:v>
                </c:pt>
                <c:pt idx="90">
                  <c:v>1.0483709923947675</c:v>
                </c:pt>
                <c:pt idx="91">
                  <c:v>0.72048943021751544</c:v>
                </c:pt>
                <c:pt idx="92">
                  <c:v>-1.3312210462060117</c:v>
                </c:pt>
                <c:pt idx="93">
                  <c:v>-0.17155607928942271</c:v>
                </c:pt>
                <c:pt idx="94">
                  <c:v>-0.98027011942762921</c:v>
                </c:pt>
                <c:pt idx="95">
                  <c:v>-1.7319858905153818</c:v>
                </c:pt>
                <c:pt idx="96">
                  <c:v>-0.80963106053517409</c:v>
                </c:pt>
                <c:pt idx="97">
                  <c:v>-0.64454736319380546</c:v>
                </c:pt>
                <c:pt idx="98">
                  <c:v>-1.6032718814484646</c:v>
                </c:pt>
                <c:pt idx="99">
                  <c:v>-2.3987457101177996</c:v>
                </c:pt>
                <c:pt idx="100">
                  <c:v>-3.1704402123141486</c:v>
                </c:pt>
                <c:pt idx="101">
                  <c:v>-3.3506036146989451</c:v>
                </c:pt>
                <c:pt idx="102">
                  <c:v>-3.5605377507314828</c:v>
                </c:pt>
                <c:pt idx="103">
                  <c:v>-3.2222966436225735</c:v>
                </c:pt>
                <c:pt idx="104">
                  <c:v>-1.452118472923555</c:v>
                </c:pt>
                <c:pt idx="105">
                  <c:v>-2.4794740743438259</c:v>
                </c:pt>
                <c:pt idx="106">
                  <c:v>-2.2388330783324659</c:v>
                </c:pt>
                <c:pt idx="107">
                  <c:v>-1.3296336448958803</c:v>
                </c:pt>
                <c:pt idx="108">
                  <c:v>-1.7759882089865862</c:v>
                </c:pt>
                <c:pt idx="109">
                  <c:v>-1.8512274123622647</c:v>
                </c:pt>
                <c:pt idx="110">
                  <c:v>-1.3727369548349897</c:v>
                </c:pt>
                <c:pt idx="111">
                  <c:v>-0.77763112836137194</c:v>
                </c:pt>
                <c:pt idx="112">
                  <c:v>-0.62586343601924754</c:v>
                </c:pt>
                <c:pt idx="113">
                  <c:v>-0.97865018998472231</c:v>
                </c:pt>
                <c:pt idx="114">
                  <c:v>-1.2577970383994499</c:v>
                </c:pt>
                <c:pt idx="115">
                  <c:v>-1.7520699023841375</c:v>
                </c:pt>
                <c:pt idx="116">
                  <c:v>-0.97927713064998612</c:v>
                </c:pt>
                <c:pt idx="117">
                  <c:v>-0.87539135272373403</c:v>
                </c:pt>
                <c:pt idx="118">
                  <c:v>-1.0195540820419207</c:v>
                </c:pt>
                <c:pt idx="119">
                  <c:v>-1.5149528215878045</c:v>
                </c:pt>
                <c:pt idx="120">
                  <c:v>-2.4036703754282329</c:v>
                </c:pt>
                <c:pt idx="121">
                  <c:v>-2.0544221399266007</c:v>
                </c:pt>
                <c:pt idx="122">
                  <c:v>-1.3677155324026704</c:v>
                </c:pt>
                <c:pt idx="123">
                  <c:v>-1.2840945072493093</c:v>
                </c:pt>
                <c:pt idx="124">
                  <c:v>-0.65272206505441877</c:v>
                </c:pt>
                <c:pt idx="125">
                  <c:v>-0.10347999133368682</c:v>
                </c:pt>
                <c:pt idx="126">
                  <c:v>0.15920716109891253</c:v>
                </c:pt>
                <c:pt idx="127">
                  <c:v>0.77896170825510902</c:v>
                </c:pt>
                <c:pt idx="128">
                  <c:v>-1.0167677368500696</c:v>
                </c:pt>
                <c:pt idx="129">
                  <c:v>-1.14805971728499</c:v>
                </c:pt>
                <c:pt idx="130">
                  <c:v>-1.0423035442041053</c:v>
                </c:pt>
                <c:pt idx="131">
                  <c:v>-1.4401935190165385</c:v>
                </c:pt>
                <c:pt idx="132">
                  <c:v>-0.90913596854215639</c:v>
                </c:pt>
                <c:pt idx="133">
                  <c:v>-2.5396699360213204</c:v>
                </c:pt>
                <c:pt idx="134">
                  <c:v>-4.648262654783835</c:v>
                </c:pt>
                <c:pt idx="135">
                  <c:v>-3.7090682723371229</c:v>
                </c:pt>
                <c:pt idx="136">
                  <c:v>-4.5979524351652934</c:v>
                </c:pt>
                <c:pt idx="137">
                  <c:v>-4.3709282447752775</c:v>
                </c:pt>
                <c:pt idx="138">
                  <c:v>-5.5197262513500123</c:v>
                </c:pt>
                <c:pt idx="139">
                  <c:v>-7.003929294309212</c:v>
                </c:pt>
                <c:pt idx="140">
                  <c:v>-7.6931989740345124</c:v>
                </c:pt>
                <c:pt idx="141">
                  <c:v>-7.1333935324715894</c:v>
                </c:pt>
                <c:pt idx="142">
                  <c:v>-6.3531704766174073</c:v>
                </c:pt>
                <c:pt idx="143">
                  <c:v>-6.1686053077546141</c:v>
                </c:pt>
                <c:pt idx="144">
                  <c:v>-6.9908405172994179</c:v>
                </c:pt>
                <c:pt idx="145">
                  <c:v>-5.6344754087165825</c:v>
                </c:pt>
                <c:pt idx="146">
                  <c:v>-1.9704267358402656</c:v>
                </c:pt>
                <c:pt idx="147">
                  <c:v>-2.5313079986417049</c:v>
                </c:pt>
                <c:pt idx="148">
                  <c:v>-2.2174968535866322</c:v>
                </c:pt>
                <c:pt idx="149">
                  <c:v>-0.74525007791511821</c:v>
                </c:pt>
                <c:pt idx="150">
                  <c:v>0.53321368064545493</c:v>
                </c:pt>
                <c:pt idx="151">
                  <c:v>1.8806394437921674</c:v>
                </c:pt>
                <c:pt idx="152">
                  <c:v>3.526209254394403</c:v>
                </c:pt>
                <c:pt idx="153">
                  <c:v>3.3804205748680145</c:v>
                </c:pt>
                <c:pt idx="154">
                  <c:v>2.25086712000043</c:v>
                </c:pt>
                <c:pt idx="155">
                  <c:v>3.2241804219620511</c:v>
                </c:pt>
                <c:pt idx="156">
                  <c:v>4.5149940507367097</c:v>
                </c:pt>
                <c:pt idx="157">
                  <c:v>4.4226043115309093</c:v>
                </c:pt>
                <c:pt idx="158">
                  <c:v>2.1266617517902167</c:v>
                </c:pt>
                <c:pt idx="159">
                  <c:v>1.4723595233440354</c:v>
                </c:pt>
                <c:pt idx="160">
                  <c:v>1.8159189073648161</c:v>
                </c:pt>
                <c:pt idx="161">
                  <c:v>-0.3726824574220734</c:v>
                </c:pt>
                <c:pt idx="162">
                  <c:v>0.531086562115622</c:v>
                </c:pt>
                <c:pt idx="163">
                  <c:v>0.39030053855045305</c:v>
                </c:pt>
                <c:pt idx="164">
                  <c:v>0.40532369059502532</c:v>
                </c:pt>
                <c:pt idx="165">
                  <c:v>-0.48764448617923178</c:v>
                </c:pt>
                <c:pt idx="166">
                  <c:v>0.5387823419730623</c:v>
                </c:pt>
                <c:pt idx="167">
                  <c:v>-0.42485706237206122</c:v>
                </c:pt>
                <c:pt idx="168">
                  <c:v>-0.32702569030553363</c:v>
                </c:pt>
                <c:pt idx="169">
                  <c:v>-0.75702091097277824</c:v>
                </c:pt>
                <c:pt idx="170">
                  <c:v>-0.84300255358901144</c:v>
                </c:pt>
                <c:pt idx="171">
                  <c:v>-1.3239293040170919</c:v>
                </c:pt>
                <c:pt idx="172">
                  <c:v>-2.2450177885078069</c:v>
                </c:pt>
                <c:pt idx="173">
                  <c:v>-2.420296490594056</c:v>
                </c:pt>
                <c:pt idx="174">
                  <c:v>-2.6515647416024555</c:v>
                </c:pt>
                <c:pt idx="175">
                  <c:v>-4.3057018127070696</c:v>
                </c:pt>
                <c:pt idx="176">
                  <c:v>-3.5893099998754128</c:v>
                </c:pt>
                <c:pt idx="177">
                  <c:v>-1.8214181985847764</c:v>
                </c:pt>
                <c:pt idx="178">
                  <c:v>-2.5812673892299345</c:v>
                </c:pt>
                <c:pt idx="179">
                  <c:v>-2.5282454617067107</c:v>
                </c:pt>
                <c:pt idx="180">
                  <c:v>-2.261773852572281</c:v>
                </c:pt>
                <c:pt idx="181">
                  <c:v>-2.3105482377526028</c:v>
                </c:pt>
                <c:pt idx="182">
                  <c:v>-2.7500271945404187</c:v>
                </c:pt>
                <c:pt idx="183">
                  <c:v>-2.3045615102613501</c:v>
                </c:pt>
                <c:pt idx="184">
                  <c:v>-1.1856918398013021</c:v>
                </c:pt>
                <c:pt idx="185">
                  <c:v>-0.40243042373904925</c:v>
                </c:pt>
                <c:pt idx="186">
                  <c:v>-0.54311182495787891</c:v>
                </c:pt>
                <c:pt idx="187">
                  <c:v>-0.5061125194348397</c:v>
                </c:pt>
                <c:pt idx="188">
                  <c:v>-1.1736016376886875</c:v>
                </c:pt>
                <c:pt idx="189">
                  <c:v>-1.9336549336844633</c:v>
                </c:pt>
                <c:pt idx="190">
                  <c:v>-2.0459443781482918</c:v>
                </c:pt>
                <c:pt idx="191">
                  <c:v>-1.1818757836757794</c:v>
                </c:pt>
                <c:pt idx="192">
                  <c:v>-3.0752797066512314</c:v>
                </c:pt>
                <c:pt idx="193">
                  <c:v>-3.7112862099005053</c:v>
                </c:pt>
                <c:pt idx="194">
                  <c:v>-5.6100603294178431</c:v>
                </c:pt>
                <c:pt idx="195">
                  <c:v>-6.2940598597738404</c:v>
                </c:pt>
                <c:pt idx="196">
                  <c:v>-6.2470842336481729</c:v>
                </c:pt>
                <c:pt idx="197">
                  <c:v>-6.7415957486819682</c:v>
                </c:pt>
                <c:pt idx="198">
                  <c:v>-6.3309160944408269</c:v>
                </c:pt>
                <c:pt idx="199">
                  <c:v>-5.631937963758344</c:v>
                </c:pt>
                <c:pt idx="200">
                  <c:v>-6.1454837227578007</c:v>
                </c:pt>
                <c:pt idx="201">
                  <c:v>-7.0834543764744762</c:v>
                </c:pt>
                <c:pt idx="202">
                  <c:v>-4.8002717820403404</c:v>
                </c:pt>
                <c:pt idx="203">
                  <c:v>-5.1054820666307501</c:v>
                </c:pt>
                <c:pt idx="204">
                  <c:v>-5.0516364885316234</c:v>
                </c:pt>
                <c:pt idx="205">
                  <c:v>-4.1172206511344527</c:v>
                </c:pt>
                <c:pt idx="206">
                  <c:v>-1.8841928470031286</c:v>
                </c:pt>
                <c:pt idx="207">
                  <c:v>-0.12790527280603586</c:v>
                </c:pt>
                <c:pt idx="208">
                  <c:v>0.35510521737703793</c:v>
                </c:pt>
                <c:pt idx="209">
                  <c:v>1.4476719820049246</c:v>
                </c:pt>
                <c:pt idx="210">
                  <c:v>0.19209384149090014</c:v>
                </c:pt>
                <c:pt idx="211">
                  <c:v>1.1961428649222758</c:v>
                </c:pt>
                <c:pt idx="212">
                  <c:v>0.97386880335384918</c:v>
                </c:pt>
                <c:pt idx="213">
                  <c:v>0.77976336571020455</c:v>
                </c:pt>
                <c:pt idx="214">
                  <c:v>-0.60972834550143051</c:v>
                </c:pt>
                <c:pt idx="215">
                  <c:v>-0.87070123352014728</c:v>
                </c:pt>
                <c:pt idx="216">
                  <c:v>0.94404863774876779</c:v>
                </c:pt>
                <c:pt idx="217">
                  <c:v>1.7214356424582296</c:v>
                </c:pt>
                <c:pt idx="218">
                  <c:v>3.6018608132117453</c:v>
                </c:pt>
                <c:pt idx="219">
                  <c:v>2.6012762167046137</c:v>
                </c:pt>
                <c:pt idx="220">
                  <c:v>2.6190294357853334</c:v>
                </c:pt>
                <c:pt idx="221">
                  <c:v>0.61081779002170422</c:v>
                </c:pt>
                <c:pt idx="222">
                  <c:v>0.98818802213936774</c:v>
                </c:pt>
                <c:pt idx="223">
                  <c:v>1.3876246701629427</c:v>
                </c:pt>
                <c:pt idx="224">
                  <c:v>2.0656835583548214</c:v>
                </c:pt>
                <c:pt idx="225">
                  <c:v>3.0802559718736116</c:v>
                </c:pt>
                <c:pt idx="226">
                  <c:v>2.6198904362416862</c:v>
                </c:pt>
                <c:pt idx="227">
                  <c:v>2.6084449387255475</c:v>
                </c:pt>
                <c:pt idx="228">
                  <c:v>1.7336199848146956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FC4-4C18-B055-A21C5D86744F}"/>
            </c:ext>
          </c:extLst>
        </c:ser>
        <c:ser>
          <c:idx val="2"/>
          <c:order val="3"/>
          <c:tx>
            <c:strRef>
              <c:f>'Gráfico 21'!$E$3</c:f>
              <c:strCache>
                <c:ptCount val="1"/>
                <c:pt idx="0">
                  <c:v>Reconhecimento de dívidas e privatizações</c:v>
                </c:pt>
              </c:strCache>
            </c:strRef>
          </c:tx>
          <c:spPr>
            <a:solidFill>
              <a:srgbClr val="9EBBD3"/>
            </a:solidFill>
            <a:ln>
              <a:solidFill>
                <a:srgbClr val="9EBBD3"/>
              </a:solidFill>
            </a:ln>
            <a:effectLst/>
          </c:spPr>
          <c:invertIfNegative val="0"/>
          <c:cat>
            <c:numRef>
              <c:f>'Gráfico 21'!$A$4:$A$245</c:f>
              <c:numCache>
                <c:formatCode>mmm\-yy</c:formatCode>
                <c:ptCount val="242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  <c:pt idx="84">
                  <c:v>40544</c:v>
                </c:pt>
                <c:pt idx="85">
                  <c:v>40575</c:v>
                </c:pt>
                <c:pt idx="86">
                  <c:v>40603</c:v>
                </c:pt>
                <c:pt idx="87">
                  <c:v>40634</c:v>
                </c:pt>
                <c:pt idx="88">
                  <c:v>40664</c:v>
                </c:pt>
                <c:pt idx="89">
                  <c:v>40695</c:v>
                </c:pt>
                <c:pt idx="90">
                  <c:v>40725</c:v>
                </c:pt>
                <c:pt idx="91">
                  <c:v>40756</c:v>
                </c:pt>
                <c:pt idx="92">
                  <c:v>40787</c:v>
                </c:pt>
                <c:pt idx="93">
                  <c:v>40817</c:v>
                </c:pt>
                <c:pt idx="94">
                  <c:v>40848</c:v>
                </c:pt>
                <c:pt idx="95">
                  <c:v>40878</c:v>
                </c:pt>
                <c:pt idx="96">
                  <c:v>40909</c:v>
                </c:pt>
                <c:pt idx="97">
                  <c:v>40940</c:v>
                </c:pt>
                <c:pt idx="98">
                  <c:v>40969</c:v>
                </c:pt>
                <c:pt idx="99">
                  <c:v>41000</c:v>
                </c:pt>
                <c:pt idx="100">
                  <c:v>41030</c:v>
                </c:pt>
                <c:pt idx="101">
                  <c:v>41061</c:v>
                </c:pt>
                <c:pt idx="102">
                  <c:v>41091</c:v>
                </c:pt>
                <c:pt idx="103">
                  <c:v>41122</c:v>
                </c:pt>
                <c:pt idx="104">
                  <c:v>41153</c:v>
                </c:pt>
                <c:pt idx="105">
                  <c:v>41183</c:v>
                </c:pt>
                <c:pt idx="106">
                  <c:v>41214</c:v>
                </c:pt>
                <c:pt idx="107">
                  <c:v>41244</c:v>
                </c:pt>
                <c:pt idx="108">
                  <c:v>41275</c:v>
                </c:pt>
                <c:pt idx="109">
                  <c:v>41306</c:v>
                </c:pt>
                <c:pt idx="110">
                  <c:v>41334</c:v>
                </c:pt>
                <c:pt idx="111">
                  <c:v>41365</c:v>
                </c:pt>
                <c:pt idx="112">
                  <c:v>41395</c:v>
                </c:pt>
                <c:pt idx="113">
                  <c:v>41426</c:v>
                </c:pt>
                <c:pt idx="114">
                  <c:v>41456</c:v>
                </c:pt>
                <c:pt idx="115">
                  <c:v>41487</c:v>
                </c:pt>
                <c:pt idx="116">
                  <c:v>41518</c:v>
                </c:pt>
                <c:pt idx="117">
                  <c:v>41548</c:v>
                </c:pt>
                <c:pt idx="118">
                  <c:v>41579</c:v>
                </c:pt>
                <c:pt idx="119">
                  <c:v>41609</c:v>
                </c:pt>
                <c:pt idx="120">
                  <c:v>41640</c:v>
                </c:pt>
                <c:pt idx="121">
                  <c:v>41671</c:v>
                </c:pt>
                <c:pt idx="122">
                  <c:v>41699</c:v>
                </c:pt>
                <c:pt idx="123">
                  <c:v>41730</c:v>
                </c:pt>
                <c:pt idx="124">
                  <c:v>41760</c:v>
                </c:pt>
                <c:pt idx="125">
                  <c:v>41791</c:v>
                </c:pt>
                <c:pt idx="126">
                  <c:v>41821</c:v>
                </c:pt>
                <c:pt idx="127">
                  <c:v>41852</c:v>
                </c:pt>
                <c:pt idx="128">
                  <c:v>41883</c:v>
                </c:pt>
                <c:pt idx="129">
                  <c:v>41913</c:v>
                </c:pt>
                <c:pt idx="130">
                  <c:v>41944</c:v>
                </c:pt>
                <c:pt idx="131">
                  <c:v>41974</c:v>
                </c:pt>
                <c:pt idx="132">
                  <c:v>42005</c:v>
                </c:pt>
                <c:pt idx="133">
                  <c:v>42036</c:v>
                </c:pt>
                <c:pt idx="134">
                  <c:v>42064</c:v>
                </c:pt>
                <c:pt idx="135">
                  <c:v>42095</c:v>
                </c:pt>
                <c:pt idx="136">
                  <c:v>42125</c:v>
                </c:pt>
                <c:pt idx="137">
                  <c:v>42156</c:v>
                </c:pt>
                <c:pt idx="138">
                  <c:v>42186</c:v>
                </c:pt>
                <c:pt idx="139">
                  <c:v>42217</c:v>
                </c:pt>
                <c:pt idx="140">
                  <c:v>42248</c:v>
                </c:pt>
                <c:pt idx="141">
                  <c:v>42278</c:v>
                </c:pt>
                <c:pt idx="142">
                  <c:v>42309</c:v>
                </c:pt>
                <c:pt idx="143">
                  <c:v>42339</c:v>
                </c:pt>
                <c:pt idx="144">
                  <c:v>42370</c:v>
                </c:pt>
                <c:pt idx="145">
                  <c:v>42401</c:v>
                </c:pt>
                <c:pt idx="146">
                  <c:v>42430</c:v>
                </c:pt>
                <c:pt idx="147">
                  <c:v>42461</c:v>
                </c:pt>
                <c:pt idx="148">
                  <c:v>42491</c:v>
                </c:pt>
                <c:pt idx="149">
                  <c:v>42522</c:v>
                </c:pt>
                <c:pt idx="150">
                  <c:v>42552</c:v>
                </c:pt>
                <c:pt idx="151">
                  <c:v>42583</c:v>
                </c:pt>
                <c:pt idx="152">
                  <c:v>42614</c:v>
                </c:pt>
                <c:pt idx="153">
                  <c:v>42644</c:v>
                </c:pt>
                <c:pt idx="154">
                  <c:v>42675</c:v>
                </c:pt>
                <c:pt idx="155">
                  <c:v>42705</c:v>
                </c:pt>
                <c:pt idx="156">
                  <c:v>42736</c:v>
                </c:pt>
                <c:pt idx="157">
                  <c:v>42767</c:v>
                </c:pt>
                <c:pt idx="158">
                  <c:v>42795</c:v>
                </c:pt>
                <c:pt idx="159">
                  <c:v>42826</c:v>
                </c:pt>
                <c:pt idx="160">
                  <c:v>42856</c:v>
                </c:pt>
                <c:pt idx="161">
                  <c:v>42887</c:v>
                </c:pt>
                <c:pt idx="162">
                  <c:v>42917</c:v>
                </c:pt>
                <c:pt idx="163">
                  <c:v>42948</c:v>
                </c:pt>
                <c:pt idx="164">
                  <c:v>42979</c:v>
                </c:pt>
                <c:pt idx="165">
                  <c:v>43009</c:v>
                </c:pt>
                <c:pt idx="166">
                  <c:v>43040</c:v>
                </c:pt>
                <c:pt idx="167">
                  <c:v>43070</c:v>
                </c:pt>
                <c:pt idx="168">
                  <c:v>43101</c:v>
                </c:pt>
                <c:pt idx="169">
                  <c:v>43132</c:v>
                </c:pt>
                <c:pt idx="170">
                  <c:v>43160</c:v>
                </c:pt>
                <c:pt idx="171">
                  <c:v>43191</c:v>
                </c:pt>
                <c:pt idx="172">
                  <c:v>43221</c:v>
                </c:pt>
                <c:pt idx="173">
                  <c:v>43252</c:v>
                </c:pt>
                <c:pt idx="174">
                  <c:v>43282</c:v>
                </c:pt>
                <c:pt idx="175">
                  <c:v>43313</c:v>
                </c:pt>
                <c:pt idx="176">
                  <c:v>43344</c:v>
                </c:pt>
                <c:pt idx="177">
                  <c:v>43374</c:v>
                </c:pt>
                <c:pt idx="178">
                  <c:v>43405</c:v>
                </c:pt>
                <c:pt idx="179">
                  <c:v>43435</c:v>
                </c:pt>
                <c:pt idx="180">
                  <c:v>43466</c:v>
                </c:pt>
                <c:pt idx="181">
                  <c:v>43497</c:v>
                </c:pt>
                <c:pt idx="182">
                  <c:v>43525</c:v>
                </c:pt>
                <c:pt idx="183">
                  <c:v>43556</c:v>
                </c:pt>
                <c:pt idx="184">
                  <c:v>43586</c:v>
                </c:pt>
                <c:pt idx="185">
                  <c:v>43617</c:v>
                </c:pt>
                <c:pt idx="186">
                  <c:v>43647</c:v>
                </c:pt>
                <c:pt idx="187">
                  <c:v>43678</c:v>
                </c:pt>
                <c:pt idx="188">
                  <c:v>43709</c:v>
                </c:pt>
                <c:pt idx="189">
                  <c:v>43739</c:v>
                </c:pt>
                <c:pt idx="190">
                  <c:v>43770</c:v>
                </c:pt>
                <c:pt idx="191">
                  <c:v>43800</c:v>
                </c:pt>
                <c:pt idx="192">
                  <c:v>43831</c:v>
                </c:pt>
                <c:pt idx="193">
                  <c:v>43862</c:v>
                </c:pt>
                <c:pt idx="194">
                  <c:v>43891</c:v>
                </c:pt>
                <c:pt idx="195">
                  <c:v>43922</c:v>
                </c:pt>
                <c:pt idx="196">
                  <c:v>43952</c:v>
                </c:pt>
                <c:pt idx="197">
                  <c:v>43983</c:v>
                </c:pt>
                <c:pt idx="198">
                  <c:v>44013</c:v>
                </c:pt>
                <c:pt idx="199">
                  <c:v>44044</c:v>
                </c:pt>
                <c:pt idx="200">
                  <c:v>44075</c:v>
                </c:pt>
                <c:pt idx="201">
                  <c:v>44105</c:v>
                </c:pt>
                <c:pt idx="202">
                  <c:v>44136</c:v>
                </c:pt>
                <c:pt idx="203">
                  <c:v>44166</c:v>
                </c:pt>
                <c:pt idx="204">
                  <c:v>44197</c:v>
                </c:pt>
                <c:pt idx="205">
                  <c:v>44228</c:v>
                </c:pt>
                <c:pt idx="206">
                  <c:v>44256</c:v>
                </c:pt>
                <c:pt idx="207">
                  <c:v>44287</c:v>
                </c:pt>
                <c:pt idx="208">
                  <c:v>44317</c:v>
                </c:pt>
                <c:pt idx="209">
                  <c:v>44348</c:v>
                </c:pt>
                <c:pt idx="210">
                  <c:v>44378</c:v>
                </c:pt>
                <c:pt idx="211">
                  <c:v>44409</c:v>
                </c:pt>
                <c:pt idx="212">
                  <c:v>44440</c:v>
                </c:pt>
                <c:pt idx="213">
                  <c:v>44470</c:v>
                </c:pt>
                <c:pt idx="214">
                  <c:v>44501</c:v>
                </c:pt>
                <c:pt idx="215">
                  <c:v>44531</c:v>
                </c:pt>
                <c:pt idx="216">
                  <c:v>44562</c:v>
                </c:pt>
                <c:pt idx="217">
                  <c:v>44593</c:v>
                </c:pt>
                <c:pt idx="218">
                  <c:v>44621</c:v>
                </c:pt>
                <c:pt idx="219">
                  <c:v>44652</c:v>
                </c:pt>
                <c:pt idx="220">
                  <c:v>44682</c:v>
                </c:pt>
                <c:pt idx="221">
                  <c:v>44713</c:v>
                </c:pt>
                <c:pt idx="222">
                  <c:v>44743</c:v>
                </c:pt>
                <c:pt idx="223">
                  <c:v>44774</c:v>
                </c:pt>
                <c:pt idx="224">
                  <c:v>44805</c:v>
                </c:pt>
                <c:pt idx="225">
                  <c:v>44835</c:v>
                </c:pt>
                <c:pt idx="226">
                  <c:v>44866</c:v>
                </c:pt>
                <c:pt idx="227">
                  <c:v>44896</c:v>
                </c:pt>
                <c:pt idx="228">
                  <c:v>44927</c:v>
                </c:pt>
              </c:numCache>
            </c:numRef>
          </c:cat>
          <c:val>
            <c:numRef>
              <c:f>'Gráfico 21'!$E$4:$E$245</c:f>
              <c:numCache>
                <c:formatCode>#,##0.0</c:formatCode>
                <c:ptCount val="242"/>
                <c:pt idx="0">
                  <c:v>0.21958954705348754</c:v>
                </c:pt>
                <c:pt idx="1">
                  <c:v>0.21270024179693348</c:v>
                </c:pt>
                <c:pt idx="2">
                  <c:v>-3.0294391409419454E-2</c:v>
                </c:pt>
                <c:pt idx="3">
                  <c:v>-3.9050766135430716E-2</c:v>
                </c:pt>
                <c:pt idx="4">
                  <c:v>-3.9153015384795022E-2</c:v>
                </c:pt>
                <c:pt idx="5">
                  <c:v>0.15325264529736241</c:v>
                </c:pt>
                <c:pt idx="6">
                  <c:v>0.11243358440416693</c:v>
                </c:pt>
                <c:pt idx="7">
                  <c:v>0.26293148972987823</c:v>
                </c:pt>
                <c:pt idx="8">
                  <c:v>0.33462903907002295</c:v>
                </c:pt>
                <c:pt idx="9">
                  <c:v>0.26080782135596864</c:v>
                </c:pt>
                <c:pt idx="10">
                  <c:v>0.26278696059041939</c:v>
                </c:pt>
                <c:pt idx="11">
                  <c:v>0.2845936677634115</c:v>
                </c:pt>
                <c:pt idx="12">
                  <c:v>4.5998401111378082E-2</c:v>
                </c:pt>
                <c:pt idx="13">
                  <c:v>1.3410031238666326E-3</c:v>
                </c:pt>
                <c:pt idx="14">
                  <c:v>2.7236826231861631E-3</c:v>
                </c:pt>
                <c:pt idx="15">
                  <c:v>2.7236826231861631E-3</c:v>
                </c:pt>
                <c:pt idx="16">
                  <c:v>2.7236826231861631E-3</c:v>
                </c:pt>
                <c:pt idx="17">
                  <c:v>-8.7633101728406843E-4</c:v>
                </c:pt>
                <c:pt idx="18">
                  <c:v>-7.5898949050817191E-2</c:v>
                </c:pt>
                <c:pt idx="19">
                  <c:v>-6.5233458681660125E-2</c:v>
                </c:pt>
                <c:pt idx="20">
                  <c:v>-6.6974610606529178E-2</c:v>
                </c:pt>
                <c:pt idx="21">
                  <c:v>-5.833788460319593E-2</c:v>
                </c:pt>
                <c:pt idx="22">
                  <c:v>-6.0221624279704657E-2</c:v>
                </c:pt>
                <c:pt idx="23">
                  <c:v>-0.10599020646328824</c:v>
                </c:pt>
                <c:pt idx="24">
                  <c:v>0.29393515298242701</c:v>
                </c:pt>
                <c:pt idx="25">
                  <c:v>0.28231347639525312</c:v>
                </c:pt>
                <c:pt idx="26">
                  <c:v>0.28093079689593359</c:v>
                </c:pt>
                <c:pt idx="27">
                  <c:v>0.28093079689593359</c:v>
                </c:pt>
                <c:pt idx="28">
                  <c:v>0.28093079689593359</c:v>
                </c:pt>
                <c:pt idx="29">
                  <c:v>0.28093079689593359</c:v>
                </c:pt>
                <c:pt idx="30">
                  <c:v>0.64906677880448849</c:v>
                </c:pt>
                <c:pt idx="31">
                  <c:v>0.63840128843533139</c:v>
                </c:pt>
                <c:pt idx="32">
                  <c:v>0.57895301198529592</c:v>
                </c:pt>
                <c:pt idx="33">
                  <c:v>0.5955234560564574</c:v>
                </c:pt>
                <c:pt idx="34">
                  <c:v>0.53635597305463112</c:v>
                </c:pt>
                <c:pt idx="35">
                  <c:v>0.52691757828065067</c:v>
                </c:pt>
                <c:pt idx="36">
                  <c:v>0.11956755583310932</c:v>
                </c:pt>
                <c:pt idx="37">
                  <c:v>0.10122649334115344</c:v>
                </c:pt>
                <c:pt idx="38">
                  <c:v>0.1065106091899754</c:v>
                </c:pt>
                <c:pt idx="39">
                  <c:v>5.7876252750690783E-2</c:v>
                </c:pt>
                <c:pt idx="40">
                  <c:v>5.8105866855507796E-2</c:v>
                </c:pt>
                <c:pt idx="41">
                  <c:v>5.828961144061897E-2</c:v>
                </c:pt>
                <c:pt idx="42">
                  <c:v>-0.25390415505737796</c:v>
                </c:pt>
                <c:pt idx="43">
                  <c:v>-0.32267924716383078</c:v>
                </c:pt>
                <c:pt idx="44">
                  <c:v>-0.31605450577263405</c:v>
                </c:pt>
                <c:pt idx="45">
                  <c:v>-0.31501936137079345</c:v>
                </c:pt>
                <c:pt idx="46">
                  <c:v>-0.2387074480067386</c:v>
                </c:pt>
                <c:pt idx="47">
                  <c:v>-0.2009140262313486</c:v>
                </c:pt>
                <c:pt idx="48">
                  <c:v>-0.10842602023498008</c:v>
                </c:pt>
                <c:pt idx="49">
                  <c:v>-0.15663403281387148</c:v>
                </c:pt>
                <c:pt idx="50">
                  <c:v>-8.5626068034771186E-2</c:v>
                </c:pt>
                <c:pt idx="51">
                  <c:v>-5.2953828399122937E-3</c:v>
                </c:pt>
                <c:pt idx="52">
                  <c:v>-1.5403290792374525E-2</c:v>
                </c:pt>
                <c:pt idx="53">
                  <c:v>-8.464528457816544E-3</c:v>
                </c:pt>
                <c:pt idx="54">
                  <c:v>-4.910804514970777E-2</c:v>
                </c:pt>
                <c:pt idx="55">
                  <c:v>1.271367076085745E-2</c:v>
                </c:pt>
                <c:pt idx="56">
                  <c:v>-1.2103631671893558E-2</c:v>
                </c:pt>
                <c:pt idx="57">
                  <c:v>-8.8231768108792685E-3</c:v>
                </c:pt>
                <c:pt idx="58">
                  <c:v>1.9267366863071136E-3</c:v>
                </c:pt>
                <c:pt idx="59">
                  <c:v>5.5897368916793116E-3</c:v>
                </c:pt>
                <c:pt idx="60">
                  <c:v>-6.974980313021123E-2</c:v>
                </c:pt>
                <c:pt idx="61">
                  <c:v>8.2059080141261356E-3</c:v>
                </c:pt>
                <c:pt idx="62">
                  <c:v>-5.0119384760457478E-2</c:v>
                </c:pt>
                <c:pt idx="63">
                  <c:v>-9.7536310112848371E-2</c:v>
                </c:pt>
                <c:pt idx="64">
                  <c:v>-9.3000731520160085E-2</c:v>
                </c:pt>
                <c:pt idx="65">
                  <c:v>-0.10263522875199861</c:v>
                </c:pt>
                <c:pt idx="66">
                  <c:v>-6.8291385532185042E-2</c:v>
                </c:pt>
                <c:pt idx="67">
                  <c:v>-2.6205922243215038E-2</c:v>
                </c:pt>
                <c:pt idx="68">
                  <c:v>-1.4020709268843048E-2</c:v>
                </c:pt>
                <c:pt idx="69">
                  <c:v>-5.6365238989283459E-2</c:v>
                </c:pt>
                <c:pt idx="70">
                  <c:v>-1.8263529266041988E-2</c:v>
                </c:pt>
                <c:pt idx="71">
                  <c:v>-8.1356277630897825E-2</c:v>
                </c:pt>
                <c:pt idx="72">
                  <c:v>-1.8678328400469926E-2</c:v>
                </c:pt>
                <c:pt idx="73">
                  <c:v>-7.7092862169515601E-3</c:v>
                </c:pt>
                <c:pt idx="74">
                  <c:v>-2.2653312570294917E-2</c:v>
                </c:pt>
                <c:pt idx="75">
                  <c:v>-2.3437542345610341E-2</c:v>
                </c:pt>
                <c:pt idx="76">
                  <c:v>-2.4588565843916353E-2</c:v>
                </c:pt>
                <c:pt idx="77">
                  <c:v>-2.0447634899526168E-2</c:v>
                </c:pt>
                <c:pt idx="78">
                  <c:v>-4.2947737228812261E-2</c:v>
                </c:pt>
                <c:pt idx="79">
                  <c:v>-9.3165141781532484E-2</c:v>
                </c:pt>
                <c:pt idx="80">
                  <c:v>-0.10816331553567141</c:v>
                </c:pt>
                <c:pt idx="81">
                  <c:v>-8.2569010118610495E-2</c:v>
                </c:pt>
                <c:pt idx="82">
                  <c:v>-0.14241307331218664</c:v>
                </c:pt>
                <c:pt idx="83">
                  <c:v>-8.6582944471839299E-2</c:v>
                </c:pt>
                <c:pt idx="84">
                  <c:v>-0.10962567872655278</c:v>
                </c:pt>
                <c:pt idx="85">
                  <c:v>-0.14836153632820293</c:v>
                </c:pt>
                <c:pt idx="86">
                  <c:v>-0.15939969888421901</c:v>
                </c:pt>
                <c:pt idx="87">
                  <c:v>-0.16043304413952461</c:v>
                </c:pt>
                <c:pt idx="88">
                  <c:v>-0.16630243846202111</c:v>
                </c:pt>
                <c:pt idx="89">
                  <c:v>-0.18358094687126641</c:v>
                </c:pt>
                <c:pt idx="90">
                  <c:v>-0.19808949115719415</c:v>
                </c:pt>
                <c:pt idx="91">
                  <c:v>-0.1877823329938888</c:v>
                </c:pt>
                <c:pt idx="92">
                  <c:v>-0.19949220387471328</c:v>
                </c:pt>
                <c:pt idx="93">
                  <c:v>-0.18485645857039257</c:v>
                </c:pt>
                <c:pt idx="94">
                  <c:v>-0.17212847933426356</c:v>
                </c:pt>
                <c:pt idx="95">
                  <c:v>-0.16113535911565671</c:v>
                </c:pt>
                <c:pt idx="96">
                  <c:v>-6.5272616935743155E-3</c:v>
                </c:pt>
                <c:pt idx="97">
                  <c:v>1.7140321735082006E-2</c:v>
                </c:pt>
                <c:pt idx="98">
                  <c:v>7.7952161450478008E-2</c:v>
                </c:pt>
                <c:pt idx="99">
                  <c:v>0.10129358592654375</c:v>
                </c:pt>
                <c:pt idx="100">
                  <c:v>0.12619406276613404</c:v>
                </c:pt>
                <c:pt idx="101">
                  <c:v>0.14571843997309414</c:v>
                </c:pt>
                <c:pt idx="102">
                  <c:v>0.1367891839092632</c:v>
                </c:pt>
                <c:pt idx="103">
                  <c:v>0.14450993344514751</c:v>
                </c:pt>
                <c:pt idx="104">
                  <c:v>0.16020204262613874</c:v>
                </c:pt>
                <c:pt idx="105">
                  <c:v>0.12667068081348964</c:v>
                </c:pt>
                <c:pt idx="106">
                  <c:v>0.14773155537242763</c:v>
                </c:pt>
                <c:pt idx="107">
                  <c:v>0.10821737014058452</c:v>
                </c:pt>
                <c:pt idx="108">
                  <c:v>1.4489854290788369E-2</c:v>
                </c:pt>
                <c:pt idx="109">
                  <c:v>8.4292660162491179E-2</c:v>
                </c:pt>
                <c:pt idx="110">
                  <c:v>4.7069950365495078E-2</c:v>
                </c:pt>
                <c:pt idx="111">
                  <c:v>-1.9584548182180854E-2</c:v>
                </c:pt>
                <c:pt idx="112">
                  <c:v>-5.209995060774586E-2</c:v>
                </c:pt>
                <c:pt idx="113">
                  <c:v>-8.2611404683814227E-2</c:v>
                </c:pt>
                <c:pt idx="114">
                  <c:v>-6.8361485267098732E-2</c:v>
                </c:pt>
                <c:pt idx="115">
                  <c:v>-4.609613205366439E-2</c:v>
                </c:pt>
                <c:pt idx="116">
                  <c:v>-3.0680357006694671E-2</c:v>
                </c:pt>
                <c:pt idx="117">
                  <c:v>-2.0075110655724277E-3</c:v>
                </c:pt>
                <c:pt idx="118">
                  <c:v>-3.3067457492732329E-2</c:v>
                </c:pt>
                <c:pt idx="119">
                  <c:v>-1.5542302820183238E-3</c:v>
                </c:pt>
                <c:pt idx="120">
                  <c:v>-0.12073181698166849</c:v>
                </c:pt>
                <c:pt idx="121">
                  <c:v>-0.20718976256440122</c:v>
                </c:pt>
                <c:pt idx="122">
                  <c:v>-0.21594782255408568</c:v>
                </c:pt>
                <c:pt idx="123">
                  <c:v>-0.16196545516082494</c:v>
                </c:pt>
                <c:pt idx="124">
                  <c:v>-0.1925209003197581</c:v>
                </c:pt>
                <c:pt idx="125">
                  <c:v>-0.1676829002639911</c:v>
                </c:pt>
                <c:pt idx="126">
                  <c:v>-7.8158113312387062E-2</c:v>
                </c:pt>
                <c:pt idx="127">
                  <c:v>-0.10716258643790123</c:v>
                </c:pt>
                <c:pt idx="128">
                  <c:v>-0.10602950186376324</c:v>
                </c:pt>
                <c:pt idx="129">
                  <c:v>-0.10531814190506981</c:v>
                </c:pt>
                <c:pt idx="130">
                  <c:v>-0.10169108472009687</c:v>
                </c:pt>
                <c:pt idx="131">
                  <c:v>-0.16087784428441781</c:v>
                </c:pt>
                <c:pt idx="132">
                  <c:v>-5.8289304253487897E-2</c:v>
                </c:pt>
                <c:pt idx="133">
                  <c:v>-3.6334030622801675E-2</c:v>
                </c:pt>
                <c:pt idx="134">
                  <c:v>-3.8769399559733082E-2</c:v>
                </c:pt>
                <c:pt idx="135">
                  <c:v>-3.3324921803997085E-2</c:v>
                </c:pt>
                <c:pt idx="136">
                  <c:v>8.9859758166440148E-3</c:v>
                </c:pt>
                <c:pt idx="137">
                  <c:v>-7.1265674935983014E-4</c:v>
                </c:pt>
                <c:pt idx="138">
                  <c:v>-8.779209590974324E-2</c:v>
                </c:pt>
                <c:pt idx="139">
                  <c:v>-7.7560684342670744E-2</c:v>
                </c:pt>
                <c:pt idx="140">
                  <c:v>-0.10612855710284237</c:v>
                </c:pt>
                <c:pt idx="141">
                  <c:v>-0.11285641463355334</c:v>
                </c:pt>
                <c:pt idx="142">
                  <c:v>-0.1047344781960608</c:v>
                </c:pt>
                <c:pt idx="143">
                  <c:v>-3.8349669838568377E-2</c:v>
                </c:pt>
                <c:pt idx="144">
                  <c:v>-6.2435501985582217E-2</c:v>
                </c:pt>
                <c:pt idx="145">
                  <c:v>-6.9783492993824414E-2</c:v>
                </c:pt>
                <c:pt idx="146">
                  <c:v>-7.856906312619949E-2</c:v>
                </c:pt>
                <c:pt idx="147">
                  <c:v>-7.8751603321578864E-2</c:v>
                </c:pt>
                <c:pt idx="148">
                  <c:v>-7.6630869552883243E-2</c:v>
                </c:pt>
                <c:pt idx="149">
                  <c:v>-5.7273843852445543E-2</c:v>
                </c:pt>
                <c:pt idx="150">
                  <c:v>-4.9062413886551338E-2</c:v>
                </c:pt>
                <c:pt idx="151">
                  <c:v>-6.3291535880672309E-2</c:v>
                </c:pt>
                <c:pt idx="152">
                  <c:v>-3.3744620262680151E-2</c:v>
                </c:pt>
                <c:pt idx="153">
                  <c:v>-5.266815734619755E-3</c:v>
                </c:pt>
                <c:pt idx="154">
                  <c:v>2.9880647187204575E-2</c:v>
                </c:pt>
                <c:pt idx="155">
                  <c:v>5.4933620079544269E-2</c:v>
                </c:pt>
                <c:pt idx="156">
                  <c:v>7.6905193557165408E-2</c:v>
                </c:pt>
                <c:pt idx="157">
                  <c:v>8.5199581908873889E-2</c:v>
                </c:pt>
                <c:pt idx="158">
                  <c:v>8.263625333035246E-2</c:v>
                </c:pt>
                <c:pt idx="159">
                  <c:v>6.0184722102476912E-2</c:v>
                </c:pt>
                <c:pt idx="160">
                  <c:v>4.8424494553752376E-2</c:v>
                </c:pt>
                <c:pt idx="161">
                  <c:v>2.4186616813511294E-2</c:v>
                </c:pt>
                <c:pt idx="162">
                  <c:v>9.9581138104194195E-2</c:v>
                </c:pt>
                <c:pt idx="163">
                  <c:v>6.8001554417800147E-2</c:v>
                </c:pt>
                <c:pt idx="164">
                  <c:v>8.771486707612576E-2</c:v>
                </c:pt>
                <c:pt idx="165">
                  <c:v>5.2719041162570209E-2</c:v>
                </c:pt>
                <c:pt idx="166">
                  <c:v>3.2448301809316835E-3</c:v>
                </c:pt>
                <c:pt idx="167">
                  <c:v>-1.680163383129063E-2</c:v>
                </c:pt>
                <c:pt idx="168">
                  <c:v>-5.4255031220792053E-2</c:v>
                </c:pt>
                <c:pt idx="169">
                  <c:v>-6.1122901362243062E-2</c:v>
                </c:pt>
                <c:pt idx="170">
                  <c:v>-8.1620723978496096E-2</c:v>
                </c:pt>
                <c:pt idx="171">
                  <c:v>-7.9889672457892164E-2</c:v>
                </c:pt>
                <c:pt idx="172">
                  <c:v>-7.0157591006141259E-2</c:v>
                </c:pt>
                <c:pt idx="173">
                  <c:v>-5.1250536331662551E-2</c:v>
                </c:pt>
                <c:pt idx="174">
                  <c:v>-4.8600641315653531E-3</c:v>
                </c:pt>
                <c:pt idx="175">
                  <c:v>2.7105766206893547E-2</c:v>
                </c:pt>
                <c:pt idx="176">
                  <c:v>1.9110752546429917E-2</c:v>
                </c:pt>
                <c:pt idx="177">
                  <c:v>7.986769897494235E-2</c:v>
                </c:pt>
                <c:pt idx="178">
                  <c:v>8.7060314049970208E-2</c:v>
                </c:pt>
                <c:pt idx="179">
                  <c:v>8.6046533870534736E-2</c:v>
                </c:pt>
                <c:pt idx="180">
                  <c:v>0.10803010172509375</c:v>
                </c:pt>
                <c:pt idx="181">
                  <c:v>9.9017564911974706E-2</c:v>
                </c:pt>
                <c:pt idx="182">
                  <c:v>0.1193602500722037</c:v>
                </c:pt>
                <c:pt idx="183">
                  <c:v>0.15448256096801294</c:v>
                </c:pt>
                <c:pt idx="184">
                  <c:v>0.18397220776547168</c:v>
                </c:pt>
                <c:pt idx="185">
                  <c:v>0.19230629814168462</c:v>
                </c:pt>
                <c:pt idx="186">
                  <c:v>7.4371976551418251E-2</c:v>
                </c:pt>
                <c:pt idx="187">
                  <c:v>4.6173597254496351E-2</c:v>
                </c:pt>
                <c:pt idx="188">
                  <c:v>2.6821600991823145E-2</c:v>
                </c:pt>
                <c:pt idx="189">
                  <c:v>-1.9490927369569221E-2</c:v>
                </c:pt>
                <c:pt idx="190">
                  <c:v>7.7263100002584843E-3</c:v>
                </c:pt>
                <c:pt idx="191">
                  <c:v>-5.6250984300076183E-3</c:v>
                </c:pt>
                <c:pt idx="192">
                  <c:v>-4.9192945154048748E-2</c:v>
                </c:pt>
                <c:pt idx="193">
                  <c:v>-5.3182900606101376E-2</c:v>
                </c:pt>
                <c:pt idx="194">
                  <c:v>-5.2965829799675519E-2</c:v>
                </c:pt>
                <c:pt idx="195">
                  <c:v>-6.9151635793274796E-2</c:v>
                </c:pt>
                <c:pt idx="196">
                  <c:v>-8.0523435404452337E-2</c:v>
                </c:pt>
                <c:pt idx="197">
                  <c:v>-0.10241233203102111</c:v>
                </c:pt>
                <c:pt idx="198">
                  <c:v>-0.13211400852316976</c:v>
                </c:pt>
                <c:pt idx="199">
                  <c:v>-0.15686970926766536</c:v>
                </c:pt>
                <c:pt idx="200">
                  <c:v>-2.7020463763298391E-2</c:v>
                </c:pt>
                <c:pt idx="201">
                  <c:v>-1.3472710088419746E-2</c:v>
                </c:pt>
                <c:pt idx="202">
                  <c:v>1.5175972174795299E-3</c:v>
                </c:pt>
                <c:pt idx="203">
                  <c:v>-1.1320832210723462E-2</c:v>
                </c:pt>
                <c:pt idx="204">
                  <c:v>2.2605713747074912E-2</c:v>
                </c:pt>
                <c:pt idx="205">
                  <c:v>1.8783459190346824E-2</c:v>
                </c:pt>
                <c:pt idx="206">
                  <c:v>1.0705504577738841E-2</c:v>
                </c:pt>
                <c:pt idx="207">
                  <c:v>1.8212183242830946E-2</c:v>
                </c:pt>
                <c:pt idx="208">
                  <c:v>-1.7709712303643009E-2</c:v>
                </c:pt>
                <c:pt idx="209">
                  <c:v>-1.5891981842390844E-2</c:v>
                </c:pt>
                <c:pt idx="210">
                  <c:v>-8.9322066281049238E-3</c:v>
                </c:pt>
                <c:pt idx="211">
                  <c:v>5.0505933378804629E-2</c:v>
                </c:pt>
                <c:pt idx="212">
                  <c:v>-8.1002656113039015E-2</c:v>
                </c:pt>
                <c:pt idx="213">
                  <c:v>-8.329273711136051E-2</c:v>
                </c:pt>
                <c:pt idx="214">
                  <c:v>-0.1056024689659501</c:v>
                </c:pt>
                <c:pt idx="215">
                  <c:v>-7.5009603975474778E-2</c:v>
                </c:pt>
                <c:pt idx="216">
                  <c:v>-8.9152892215384152E-2</c:v>
                </c:pt>
                <c:pt idx="217">
                  <c:v>-6.2040749286791978E-2</c:v>
                </c:pt>
                <c:pt idx="218">
                  <c:v>-3.5485084625861994E-2</c:v>
                </c:pt>
                <c:pt idx="219">
                  <c:v>-5.6606175655424057E-2</c:v>
                </c:pt>
                <c:pt idx="220">
                  <c:v>-0.1238918054096261</c:v>
                </c:pt>
                <c:pt idx="221">
                  <c:v>-0.11552847699835521</c:v>
                </c:pt>
                <c:pt idx="222">
                  <c:v>-0.1021051429972492</c:v>
                </c:pt>
                <c:pt idx="223">
                  <c:v>-0.12900172035642452</c:v>
                </c:pt>
                <c:pt idx="224">
                  <c:v>-0.15841277277045246</c:v>
                </c:pt>
                <c:pt idx="225">
                  <c:v>-0.17196019237716156</c:v>
                </c:pt>
                <c:pt idx="226">
                  <c:v>-0.23506056064943553</c:v>
                </c:pt>
                <c:pt idx="227">
                  <c:v>-0.18741264279262795</c:v>
                </c:pt>
                <c:pt idx="228">
                  <c:v>-0.18823445030856892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FC4-4C18-B055-A21C5D867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7425568"/>
        <c:axId val="607425176"/>
      </c:barChart>
      <c:dateAx>
        <c:axId val="60742556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07425176"/>
        <c:crosses val="autoZero"/>
        <c:auto val="1"/>
        <c:lblOffset val="100"/>
        <c:baseTimeUnit val="months"/>
      </c:dateAx>
      <c:valAx>
        <c:axId val="60742517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07425568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265167852346492E-2"/>
          <c:y val="0.8940377634946467"/>
          <c:w val="0.89999991790203582"/>
          <c:h val="6.26745333713508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lumMod val="100000"/>
      </a:srgbClr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4">
    <c:autoUpdate val="0"/>
  </c:externalData>
  <c:userShapes r:id="rId5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pt-BR" sz="1000" b="1" cap="all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soma 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dos fatores condicionantes, efeito do </a:t>
            </a:r>
            <a:r>
              <a:rPr lang="pt-BR" sz="1000" b="1" cap="all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pib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 variação em 12 meses da </a:t>
            </a:r>
            <a:r>
              <a:rPr lang="pt-BR" sz="1000" b="1" cap="all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dlsp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 (% do PIB) - acumulado em 12 meses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4686577240137003E-2"/>
          <c:y val="0.1396671847007783"/>
          <c:w val="0.91409155995730718"/>
          <c:h val="0.6144922204482763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'Gráfico 22'!$B$3</c:f>
              <c:strCache>
                <c:ptCount val="1"/>
                <c:pt idx="0">
                  <c:v>Fatores condicionantes - total</c:v>
                </c:pt>
              </c:strCache>
            </c:strRef>
          </c:tx>
          <c:spPr>
            <a:solidFill>
              <a:srgbClr val="9EBBD3"/>
            </a:solidFill>
            <a:ln>
              <a:solidFill>
                <a:srgbClr val="9EBBD3"/>
              </a:solidFill>
            </a:ln>
            <a:effectLst/>
          </c:spPr>
          <c:invertIfNegative val="0"/>
          <c:cat>
            <c:numRef>
              <c:f>'Gráfico 22'!$A$4:$A$232</c:f>
              <c:numCache>
                <c:formatCode>mmm\-yy</c:formatCode>
                <c:ptCount val="229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  <c:pt idx="84">
                  <c:v>40544</c:v>
                </c:pt>
                <c:pt idx="85">
                  <c:v>40575</c:v>
                </c:pt>
                <c:pt idx="86">
                  <c:v>40603</c:v>
                </c:pt>
                <c:pt idx="87">
                  <c:v>40634</c:v>
                </c:pt>
                <c:pt idx="88">
                  <c:v>40664</c:v>
                </c:pt>
                <c:pt idx="89">
                  <c:v>40695</c:v>
                </c:pt>
                <c:pt idx="90">
                  <c:v>40725</c:v>
                </c:pt>
                <c:pt idx="91">
                  <c:v>40756</c:v>
                </c:pt>
                <c:pt idx="92">
                  <c:v>40787</c:v>
                </c:pt>
                <c:pt idx="93">
                  <c:v>40817</c:v>
                </c:pt>
                <c:pt idx="94">
                  <c:v>40848</c:v>
                </c:pt>
                <c:pt idx="95">
                  <c:v>40878</c:v>
                </c:pt>
                <c:pt idx="96">
                  <c:v>40909</c:v>
                </c:pt>
                <c:pt idx="97">
                  <c:v>40940</c:v>
                </c:pt>
                <c:pt idx="98">
                  <c:v>40969</c:v>
                </c:pt>
                <c:pt idx="99">
                  <c:v>41000</c:v>
                </c:pt>
                <c:pt idx="100">
                  <c:v>41030</c:v>
                </c:pt>
                <c:pt idx="101">
                  <c:v>41061</c:v>
                </c:pt>
                <c:pt idx="102">
                  <c:v>41091</c:v>
                </c:pt>
                <c:pt idx="103">
                  <c:v>41122</c:v>
                </c:pt>
                <c:pt idx="104">
                  <c:v>41153</c:v>
                </c:pt>
                <c:pt idx="105">
                  <c:v>41183</c:v>
                </c:pt>
                <c:pt idx="106">
                  <c:v>41214</c:v>
                </c:pt>
                <c:pt idx="107">
                  <c:v>41244</c:v>
                </c:pt>
                <c:pt idx="108">
                  <c:v>41275</c:v>
                </c:pt>
                <c:pt idx="109">
                  <c:v>41306</c:v>
                </c:pt>
                <c:pt idx="110">
                  <c:v>41334</c:v>
                </c:pt>
                <c:pt idx="111">
                  <c:v>41365</c:v>
                </c:pt>
                <c:pt idx="112">
                  <c:v>41395</c:v>
                </c:pt>
                <c:pt idx="113">
                  <c:v>41426</c:v>
                </c:pt>
                <c:pt idx="114">
                  <c:v>41456</c:v>
                </c:pt>
                <c:pt idx="115">
                  <c:v>41487</c:v>
                </c:pt>
                <c:pt idx="116">
                  <c:v>41518</c:v>
                </c:pt>
                <c:pt idx="117">
                  <c:v>41548</c:v>
                </c:pt>
                <c:pt idx="118">
                  <c:v>41579</c:v>
                </c:pt>
                <c:pt idx="119">
                  <c:v>41609</c:v>
                </c:pt>
                <c:pt idx="120">
                  <c:v>41640</c:v>
                </c:pt>
                <c:pt idx="121">
                  <c:v>41671</c:v>
                </c:pt>
                <c:pt idx="122">
                  <c:v>41699</c:v>
                </c:pt>
                <c:pt idx="123">
                  <c:v>41730</c:v>
                </c:pt>
                <c:pt idx="124">
                  <c:v>41760</c:v>
                </c:pt>
                <c:pt idx="125">
                  <c:v>41791</c:v>
                </c:pt>
                <c:pt idx="126">
                  <c:v>41821</c:v>
                </c:pt>
                <c:pt idx="127">
                  <c:v>41852</c:v>
                </c:pt>
                <c:pt idx="128">
                  <c:v>41883</c:v>
                </c:pt>
                <c:pt idx="129">
                  <c:v>41913</c:v>
                </c:pt>
                <c:pt idx="130">
                  <c:v>41944</c:v>
                </c:pt>
                <c:pt idx="131">
                  <c:v>41974</c:v>
                </c:pt>
                <c:pt idx="132">
                  <c:v>42005</c:v>
                </c:pt>
                <c:pt idx="133">
                  <c:v>42036</c:v>
                </c:pt>
                <c:pt idx="134">
                  <c:v>42064</c:v>
                </c:pt>
                <c:pt idx="135">
                  <c:v>42095</c:v>
                </c:pt>
                <c:pt idx="136">
                  <c:v>42125</c:v>
                </c:pt>
                <c:pt idx="137">
                  <c:v>42156</c:v>
                </c:pt>
                <c:pt idx="138">
                  <c:v>42186</c:v>
                </c:pt>
                <c:pt idx="139">
                  <c:v>42217</c:v>
                </c:pt>
                <c:pt idx="140">
                  <c:v>42248</c:v>
                </c:pt>
                <c:pt idx="141">
                  <c:v>42278</c:v>
                </c:pt>
                <c:pt idx="142">
                  <c:v>42309</c:v>
                </c:pt>
                <c:pt idx="143">
                  <c:v>42339</c:v>
                </c:pt>
                <c:pt idx="144">
                  <c:v>42370</c:v>
                </c:pt>
                <c:pt idx="145">
                  <c:v>42401</c:v>
                </c:pt>
                <c:pt idx="146">
                  <c:v>42430</c:v>
                </c:pt>
                <c:pt idx="147">
                  <c:v>42461</c:v>
                </c:pt>
                <c:pt idx="148">
                  <c:v>42491</c:v>
                </c:pt>
                <c:pt idx="149">
                  <c:v>42522</c:v>
                </c:pt>
                <c:pt idx="150">
                  <c:v>42552</c:v>
                </c:pt>
                <c:pt idx="151">
                  <c:v>42583</c:v>
                </c:pt>
                <c:pt idx="152">
                  <c:v>42614</c:v>
                </c:pt>
                <c:pt idx="153">
                  <c:v>42644</c:v>
                </c:pt>
                <c:pt idx="154">
                  <c:v>42675</c:v>
                </c:pt>
                <c:pt idx="155">
                  <c:v>42705</c:v>
                </c:pt>
                <c:pt idx="156">
                  <c:v>42736</c:v>
                </c:pt>
                <c:pt idx="157">
                  <c:v>42767</c:v>
                </c:pt>
                <c:pt idx="158">
                  <c:v>42795</c:v>
                </c:pt>
                <c:pt idx="159">
                  <c:v>42826</c:v>
                </c:pt>
                <c:pt idx="160">
                  <c:v>42856</c:v>
                </c:pt>
                <c:pt idx="161">
                  <c:v>42887</c:v>
                </c:pt>
                <c:pt idx="162">
                  <c:v>42917</c:v>
                </c:pt>
                <c:pt idx="163">
                  <c:v>42948</c:v>
                </c:pt>
                <c:pt idx="164">
                  <c:v>42979</c:v>
                </c:pt>
                <c:pt idx="165">
                  <c:v>43009</c:v>
                </c:pt>
                <c:pt idx="166">
                  <c:v>43040</c:v>
                </c:pt>
                <c:pt idx="167">
                  <c:v>43070</c:v>
                </c:pt>
                <c:pt idx="168">
                  <c:v>43101</c:v>
                </c:pt>
                <c:pt idx="169">
                  <c:v>43132</c:v>
                </c:pt>
                <c:pt idx="170">
                  <c:v>43160</c:v>
                </c:pt>
                <c:pt idx="171">
                  <c:v>43191</c:v>
                </c:pt>
                <c:pt idx="172">
                  <c:v>43221</c:v>
                </c:pt>
                <c:pt idx="173">
                  <c:v>43252</c:v>
                </c:pt>
                <c:pt idx="174">
                  <c:v>43282</c:v>
                </c:pt>
                <c:pt idx="175">
                  <c:v>43313</c:v>
                </c:pt>
                <c:pt idx="176">
                  <c:v>43344</c:v>
                </c:pt>
                <c:pt idx="177">
                  <c:v>43374</c:v>
                </c:pt>
                <c:pt idx="178">
                  <c:v>43405</c:v>
                </c:pt>
                <c:pt idx="179">
                  <c:v>43435</c:v>
                </c:pt>
                <c:pt idx="180">
                  <c:v>43466</c:v>
                </c:pt>
                <c:pt idx="181">
                  <c:v>43497</c:v>
                </c:pt>
                <c:pt idx="182">
                  <c:v>43525</c:v>
                </c:pt>
                <c:pt idx="183">
                  <c:v>43556</c:v>
                </c:pt>
                <c:pt idx="184">
                  <c:v>43586</c:v>
                </c:pt>
                <c:pt idx="185">
                  <c:v>43617</c:v>
                </c:pt>
                <c:pt idx="186">
                  <c:v>43647</c:v>
                </c:pt>
                <c:pt idx="187">
                  <c:v>43678</c:v>
                </c:pt>
                <c:pt idx="188">
                  <c:v>43709</c:v>
                </c:pt>
                <c:pt idx="189">
                  <c:v>43739</c:v>
                </c:pt>
                <c:pt idx="190">
                  <c:v>43770</c:v>
                </c:pt>
                <c:pt idx="191">
                  <c:v>43800</c:v>
                </c:pt>
                <c:pt idx="192">
                  <c:v>43831</c:v>
                </c:pt>
                <c:pt idx="193">
                  <c:v>43862</c:v>
                </c:pt>
                <c:pt idx="194">
                  <c:v>43891</c:v>
                </c:pt>
                <c:pt idx="195">
                  <c:v>43922</c:v>
                </c:pt>
                <c:pt idx="196">
                  <c:v>43952</c:v>
                </c:pt>
                <c:pt idx="197">
                  <c:v>43983</c:v>
                </c:pt>
                <c:pt idx="198">
                  <c:v>44013</c:v>
                </c:pt>
                <c:pt idx="199">
                  <c:v>44044</c:v>
                </c:pt>
                <c:pt idx="200">
                  <c:v>44075</c:v>
                </c:pt>
                <c:pt idx="201">
                  <c:v>44105</c:v>
                </c:pt>
                <c:pt idx="202">
                  <c:v>44136</c:v>
                </c:pt>
                <c:pt idx="203">
                  <c:v>44166</c:v>
                </c:pt>
                <c:pt idx="204">
                  <c:v>44197</c:v>
                </c:pt>
                <c:pt idx="205">
                  <c:v>44228</c:v>
                </c:pt>
                <c:pt idx="206">
                  <c:v>44256</c:v>
                </c:pt>
                <c:pt idx="207">
                  <c:v>44287</c:v>
                </c:pt>
                <c:pt idx="208">
                  <c:v>44317</c:v>
                </c:pt>
                <c:pt idx="209">
                  <c:v>44348</c:v>
                </c:pt>
                <c:pt idx="210">
                  <c:v>44378</c:v>
                </c:pt>
                <c:pt idx="211">
                  <c:v>44409</c:v>
                </c:pt>
                <c:pt idx="212">
                  <c:v>44440</c:v>
                </c:pt>
                <c:pt idx="213">
                  <c:v>44470</c:v>
                </c:pt>
                <c:pt idx="214">
                  <c:v>44501</c:v>
                </c:pt>
                <c:pt idx="215">
                  <c:v>44531</c:v>
                </c:pt>
                <c:pt idx="216">
                  <c:v>44562</c:v>
                </c:pt>
                <c:pt idx="217">
                  <c:v>44593</c:v>
                </c:pt>
                <c:pt idx="218">
                  <c:v>44621</c:v>
                </c:pt>
                <c:pt idx="219">
                  <c:v>44652</c:v>
                </c:pt>
                <c:pt idx="220">
                  <c:v>44682</c:v>
                </c:pt>
                <c:pt idx="221">
                  <c:v>44713</c:v>
                </c:pt>
                <c:pt idx="222">
                  <c:v>44743</c:v>
                </c:pt>
                <c:pt idx="223">
                  <c:v>44774</c:v>
                </c:pt>
                <c:pt idx="224">
                  <c:v>44805</c:v>
                </c:pt>
                <c:pt idx="225">
                  <c:v>44835</c:v>
                </c:pt>
                <c:pt idx="226">
                  <c:v>44866</c:v>
                </c:pt>
                <c:pt idx="227">
                  <c:v>44896</c:v>
                </c:pt>
                <c:pt idx="228">
                  <c:v>44927</c:v>
                </c:pt>
              </c:numCache>
            </c:numRef>
          </c:cat>
          <c:val>
            <c:numRef>
              <c:f>'Gráfico 22'!$B$4:$B$232</c:f>
              <c:numCache>
                <c:formatCode>#,##0.0</c:formatCode>
                <c:ptCount val="229"/>
                <c:pt idx="0">
                  <c:v>2.0967058196560155</c:v>
                </c:pt>
                <c:pt idx="1">
                  <c:v>1.0964454792849445</c:v>
                </c:pt>
                <c:pt idx="2">
                  <c:v>2.0567185896212381</c:v>
                </c:pt>
                <c:pt idx="3">
                  <c:v>5.5659519715297172</c:v>
                </c:pt>
                <c:pt idx="4">
                  <c:v>5.6041558500344868</c:v>
                </c:pt>
                <c:pt idx="5">
                  <c:v>5.7420133426540767</c:v>
                </c:pt>
                <c:pt idx="6">
                  <c:v>4.3730977409032672</c:v>
                </c:pt>
                <c:pt idx="7">
                  <c:v>3.458686287444539</c:v>
                </c:pt>
                <c:pt idx="8">
                  <c:v>3.2936458212806761</c:v>
                </c:pt>
                <c:pt idx="9">
                  <c:v>3.6902105096904663</c:v>
                </c:pt>
                <c:pt idx="10">
                  <c:v>2.6275364179288947</c:v>
                </c:pt>
                <c:pt idx="11">
                  <c:v>2.736895962738302</c:v>
                </c:pt>
                <c:pt idx="12">
                  <c:v>2.2838624575368867</c:v>
                </c:pt>
                <c:pt idx="13">
                  <c:v>2.4110284506627249</c:v>
                </c:pt>
                <c:pt idx="14">
                  <c:v>2.8291527215969139</c:v>
                </c:pt>
                <c:pt idx="15">
                  <c:v>2.037087537010855</c:v>
                </c:pt>
                <c:pt idx="16">
                  <c:v>0.95872071136870829</c:v>
                </c:pt>
                <c:pt idx="17">
                  <c:v>1.3459429986034432</c:v>
                </c:pt>
                <c:pt idx="18">
                  <c:v>1.8419032022989834</c:v>
                </c:pt>
                <c:pt idx="19">
                  <c:v>2.0584153231002054</c:v>
                </c:pt>
                <c:pt idx="20">
                  <c:v>2.187543040115814</c:v>
                </c:pt>
                <c:pt idx="21">
                  <c:v>2.1607836658059414</c:v>
                </c:pt>
                <c:pt idx="22">
                  <c:v>2.5422078882766277</c:v>
                </c:pt>
                <c:pt idx="23">
                  <c:v>2.7121749912501749</c:v>
                </c:pt>
                <c:pt idx="24">
                  <c:v>3.1940792566174352</c:v>
                </c:pt>
                <c:pt idx="25">
                  <c:v>3.3266827181580334</c:v>
                </c:pt>
                <c:pt idx="26">
                  <c:v>3.14846317971113</c:v>
                </c:pt>
                <c:pt idx="27">
                  <c:v>3.3905754474974898</c:v>
                </c:pt>
                <c:pt idx="28">
                  <c:v>3.6529775743095536</c:v>
                </c:pt>
                <c:pt idx="29">
                  <c:v>3.4167714845609893</c:v>
                </c:pt>
                <c:pt idx="30">
                  <c:v>3.3252097906290432</c:v>
                </c:pt>
                <c:pt idx="31">
                  <c:v>3.3126211107987951</c:v>
                </c:pt>
                <c:pt idx="32">
                  <c:v>3.6387043159110384</c:v>
                </c:pt>
                <c:pt idx="33">
                  <c:v>3.4543250996915247</c:v>
                </c:pt>
                <c:pt idx="34">
                  <c:v>3.4703440722921597</c:v>
                </c:pt>
                <c:pt idx="35">
                  <c:v>3.4527892041925945</c:v>
                </c:pt>
                <c:pt idx="36">
                  <c:v>3.0473029848997992</c:v>
                </c:pt>
                <c:pt idx="37">
                  <c:v>3.0858027076672596</c:v>
                </c:pt>
                <c:pt idx="38">
                  <c:v>3.2948945065690367</c:v>
                </c:pt>
                <c:pt idx="39">
                  <c:v>3.4098057717884389</c:v>
                </c:pt>
                <c:pt idx="40">
                  <c:v>3.7596754588206212</c:v>
                </c:pt>
                <c:pt idx="41">
                  <c:v>3.595675099476626</c:v>
                </c:pt>
                <c:pt idx="42">
                  <c:v>3.6756858667889349</c:v>
                </c:pt>
                <c:pt idx="43">
                  <c:v>3.2369827336282748</c:v>
                </c:pt>
                <c:pt idx="44">
                  <c:v>3.7087931719026681</c:v>
                </c:pt>
                <c:pt idx="45">
                  <c:v>4.0616138440056115</c:v>
                </c:pt>
                <c:pt idx="46">
                  <c:v>3.6256895713497928</c:v>
                </c:pt>
                <c:pt idx="47">
                  <c:v>3.5128152660746714</c:v>
                </c:pt>
                <c:pt idx="48">
                  <c:v>3.1598857146042154</c:v>
                </c:pt>
                <c:pt idx="49">
                  <c:v>3.3539508093111872</c:v>
                </c:pt>
                <c:pt idx="50">
                  <c:v>2.4764129834694786</c:v>
                </c:pt>
                <c:pt idx="51">
                  <c:v>2.9870519181647479</c:v>
                </c:pt>
                <c:pt idx="52">
                  <c:v>2.9605644713558226</c:v>
                </c:pt>
                <c:pt idx="53">
                  <c:v>3.2748639065799003</c:v>
                </c:pt>
                <c:pt idx="54">
                  <c:v>3.3168169863454198</c:v>
                </c:pt>
                <c:pt idx="55">
                  <c:v>3.3051553030488452</c:v>
                </c:pt>
                <c:pt idx="56">
                  <c:v>1.0274236077637133</c:v>
                </c:pt>
                <c:pt idx="57">
                  <c:v>-0.57805862374901995</c:v>
                </c:pt>
                <c:pt idx="58">
                  <c:v>-1.445037975862272</c:v>
                </c:pt>
                <c:pt idx="59">
                  <c:v>-1.3736409792045015</c:v>
                </c:pt>
                <c:pt idx="60">
                  <c:v>-0.33029766492298096</c:v>
                </c:pt>
                <c:pt idx="61">
                  <c:v>-0.79391254727762683</c:v>
                </c:pt>
                <c:pt idx="62">
                  <c:v>-0.10078375092652342</c:v>
                </c:pt>
                <c:pt idx="63">
                  <c:v>0.30019620081031134</c:v>
                </c:pt>
                <c:pt idx="64">
                  <c:v>0.83392469419950721</c:v>
                </c:pt>
                <c:pt idx="65">
                  <c:v>0.88124893241162905</c:v>
                </c:pt>
                <c:pt idx="66">
                  <c:v>1.231567987849769</c:v>
                </c:pt>
                <c:pt idx="67">
                  <c:v>1.6179304311035692</c:v>
                </c:pt>
                <c:pt idx="68">
                  <c:v>4.1767355936067805</c:v>
                </c:pt>
                <c:pt idx="69">
                  <c:v>5.4914714766878046</c:v>
                </c:pt>
                <c:pt idx="70">
                  <c:v>6.4484678816853034</c:v>
                </c:pt>
                <c:pt idx="71">
                  <c:v>6.0843121986954785</c:v>
                </c:pt>
                <c:pt idx="72">
                  <c:v>4.6372543073094716</c:v>
                </c:pt>
                <c:pt idx="73">
                  <c:v>5.2424204055398764</c:v>
                </c:pt>
                <c:pt idx="74">
                  <c:v>5.6285892879532708</c:v>
                </c:pt>
                <c:pt idx="75">
                  <c:v>5.0009920932814502</c:v>
                </c:pt>
                <c:pt idx="76">
                  <c:v>3.8631310466856501</c:v>
                </c:pt>
                <c:pt idx="77">
                  <c:v>3.8139915674932996</c:v>
                </c:pt>
                <c:pt idx="78">
                  <c:v>3.6327502222081582</c:v>
                </c:pt>
                <c:pt idx="79">
                  <c:v>3.7594335550375861</c:v>
                </c:pt>
                <c:pt idx="80">
                  <c:v>2.585616443053965</c:v>
                </c:pt>
                <c:pt idx="81">
                  <c:v>2.5017461701461041</c:v>
                </c:pt>
                <c:pt idx="82">
                  <c:v>2.911568885833264</c:v>
                </c:pt>
                <c:pt idx="83">
                  <c:v>3.0582790429183371</c:v>
                </c:pt>
                <c:pt idx="84">
                  <c:v>3.881636999330476</c:v>
                </c:pt>
                <c:pt idx="85">
                  <c:v>3.5639513778047984</c:v>
                </c:pt>
                <c:pt idx="86">
                  <c:v>3.295943836437969</c:v>
                </c:pt>
                <c:pt idx="87">
                  <c:v>3.4667766012672443</c:v>
                </c:pt>
                <c:pt idx="88">
                  <c:v>3.7523664069998426</c:v>
                </c:pt>
                <c:pt idx="89">
                  <c:v>3.6076395313339318</c:v>
                </c:pt>
                <c:pt idx="90">
                  <c:v>3.0710632179158828</c:v>
                </c:pt>
                <c:pt idx="91">
                  <c:v>2.8731782908863117</c:v>
                </c:pt>
                <c:pt idx="92">
                  <c:v>1.3225922809749164</c:v>
                </c:pt>
                <c:pt idx="93">
                  <c:v>2.4821951129027084</c:v>
                </c:pt>
                <c:pt idx="94">
                  <c:v>1.4944078029225265</c:v>
                </c:pt>
                <c:pt idx="95">
                  <c:v>0.8514462984194644</c:v>
                </c:pt>
                <c:pt idx="96">
                  <c:v>1.6606029338170649</c:v>
                </c:pt>
                <c:pt idx="97">
                  <c:v>1.7036746377634067</c:v>
                </c:pt>
                <c:pt idx="98">
                  <c:v>0.74128870169245054</c:v>
                </c:pt>
                <c:pt idx="99">
                  <c:v>-5.9823014524534535E-2</c:v>
                </c:pt>
                <c:pt idx="100">
                  <c:v>-0.86609897252816004</c:v>
                </c:pt>
                <c:pt idx="101">
                  <c:v>-0.87653156802809751</c:v>
                </c:pt>
                <c:pt idx="102">
                  <c:v>-0.92709011458977697</c:v>
                </c:pt>
                <c:pt idx="103">
                  <c:v>-0.63169681873891115</c:v>
                </c:pt>
                <c:pt idx="104">
                  <c:v>1.2130308988060743</c:v>
                </c:pt>
                <c:pt idx="105">
                  <c:v>0.10474668877252469</c:v>
                </c:pt>
                <c:pt idx="106">
                  <c:v>0.59907250548428292</c:v>
                </c:pt>
                <c:pt idx="107">
                  <c:v>0.89774529694345295</c:v>
                </c:pt>
                <c:pt idx="108">
                  <c:v>0.35249255973473326</c:v>
                </c:pt>
                <c:pt idx="109">
                  <c:v>0.54779376593280249</c:v>
                </c:pt>
                <c:pt idx="110">
                  <c:v>1.1661407849928356</c:v>
                </c:pt>
                <c:pt idx="111">
                  <c:v>1.8186552870240769</c:v>
                </c:pt>
                <c:pt idx="112">
                  <c:v>1.9313419738813056</c:v>
                </c:pt>
                <c:pt idx="113">
                  <c:v>1.6182862493724957</c:v>
                </c:pt>
                <c:pt idx="114">
                  <c:v>1.4667674714216752</c:v>
                </c:pt>
                <c:pt idx="115">
                  <c:v>1.0620002211055972</c:v>
                </c:pt>
                <c:pt idx="116">
                  <c:v>2.016161886521342</c:v>
                </c:pt>
                <c:pt idx="117">
                  <c:v>2.2469631687415297</c:v>
                </c:pt>
                <c:pt idx="118">
                  <c:v>1.5905125254614396</c:v>
                </c:pt>
                <c:pt idx="119">
                  <c:v>1.518311531969206</c:v>
                </c:pt>
                <c:pt idx="120">
                  <c:v>1.0028926414771862</c:v>
                </c:pt>
                <c:pt idx="121">
                  <c:v>1.0487274440614249</c:v>
                </c:pt>
                <c:pt idx="122">
                  <c:v>1.6567903307180116</c:v>
                </c:pt>
                <c:pt idx="123">
                  <c:v>1.7125264585772664</c:v>
                </c:pt>
                <c:pt idx="124">
                  <c:v>2.630049753641285</c:v>
                </c:pt>
                <c:pt idx="125">
                  <c:v>3.2243335303069172</c:v>
                </c:pt>
                <c:pt idx="126">
                  <c:v>3.6672788668300482</c:v>
                </c:pt>
                <c:pt idx="127">
                  <c:v>4.3830632811384298</c:v>
                </c:pt>
                <c:pt idx="128">
                  <c:v>3.3600477511447062</c:v>
                </c:pt>
                <c:pt idx="129">
                  <c:v>3.3276221443682252</c:v>
                </c:pt>
                <c:pt idx="130">
                  <c:v>4.2206563166089222</c:v>
                </c:pt>
                <c:pt idx="131">
                  <c:v>4.583511433863781</c:v>
                </c:pt>
                <c:pt idx="132">
                  <c:v>4.8598817446283835</c:v>
                </c:pt>
                <c:pt idx="133">
                  <c:v>4.0544554755002782</c:v>
                </c:pt>
                <c:pt idx="134">
                  <c:v>2.8917033679797561</c:v>
                </c:pt>
                <c:pt idx="135">
                  <c:v>3.557797761585789</c:v>
                </c:pt>
                <c:pt idx="136">
                  <c:v>3.1205690203441376</c:v>
                </c:pt>
                <c:pt idx="137">
                  <c:v>3.596666353771627</c:v>
                </c:pt>
                <c:pt idx="138">
                  <c:v>3.0782642228482757</c:v>
                </c:pt>
                <c:pt idx="139">
                  <c:v>2.0245182236492294</c:v>
                </c:pt>
                <c:pt idx="140">
                  <c:v>1.4417410299629116</c:v>
                </c:pt>
                <c:pt idx="141">
                  <c:v>2.2187460149162495</c:v>
                </c:pt>
                <c:pt idx="142">
                  <c:v>3.0197176117721063</c:v>
                </c:pt>
                <c:pt idx="143">
                  <c:v>4.2513827197709855</c:v>
                </c:pt>
                <c:pt idx="144">
                  <c:v>3.9613729211607658</c:v>
                </c:pt>
                <c:pt idx="145">
                  <c:v>5.1826535589241445</c:v>
                </c:pt>
                <c:pt idx="146">
                  <c:v>7.8059225012525326</c:v>
                </c:pt>
                <c:pt idx="147">
                  <c:v>7.6418239564405175</c:v>
                </c:pt>
                <c:pt idx="148">
                  <c:v>7.9103156209430052</c:v>
                </c:pt>
                <c:pt idx="149">
                  <c:v>9.3700421691943916</c:v>
                </c:pt>
                <c:pt idx="150">
                  <c:v>10.25990420684529</c:v>
                </c:pt>
                <c:pt idx="151">
                  <c:v>11.689379919868363</c:v>
                </c:pt>
                <c:pt idx="152">
                  <c:v>13.085788812336155</c:v>
                </c:pt>
                <c:pt idx="153">
                  <c:v>12.342955623396211</c:v>
                </c:pt>
                <c:pt idx="154">
                  <c:v>11.762757378502165</c:v>
                </c:pt>
                <c:pt idx="155">
                  <c:v>12.312074224727354</c:v>
                </c:pt>
                <c:pt idx="156">
                  <c:v>13.119773843915043</c:v>
                </c:pt>
                <c:pt idx="157">
                  <c:v>12.988457078263204</c:v>
                </c:pt>
                <c:pt idx="158">
                  <c:v>11.384017398493583</c:v>
                </c:pt>
                <c:pt idx="159">
                  <c:v>10.764406766110449</c:v>
                </c:pt>
                <c:pt idx="160">
                  <c:v>11.176729313500296</c:v>
                </c:pt>
                <c:pt idx="161">
                  <c:v>9.3032913944153499</c:v>
                </c:pt>
                <c:pt idx="162">
                  <c:v>10.059853729177377</c:v>
                </c:pt>
                <c:pt idx="163">
                  <c:v>9.5927840418169126</c:v>
                </c:pt>
                <c:pt idx="164">
                  <c:v>9.4045451112788907</c:v>
                </c:pt>
                <c:pt idx="165">
                  <c:v>9.040500976020061</c:v>
                </c:pt>
                <c:pt idx="166">
                  <c:v>9.23486630503157</c:v>
                </c:pt>
                <c:pt idx="167">
                  <c:v>7.6113592549514086</c:v>
                </c:pt>
                <c:pt idx="168">
                  <c:v>7.4237608844932632</c:v>
                </c:pt>
                <c:pt idx="169">
                  <c:v>6.8444528265023399</c:v>
                </c:pt>
                <c:pt idx="170">
                  <c:v>6.8007623118241254</c:v>
                </c:pt>
                <c:pt idx="171">
                  <c:v>6.5046127899015955</c:v>
                </c:pt>
                <c:pt idx="172">
                  <c:v>5.2563518833124894</c:v>
                </c:pt>
                <c:pt idx="173">
                  <c:v>5.0223367470743234</c:v>
                </c:pt>
                <c:pt idx="174">
                  <c:v>4.4983302044672708</c:v>
                </c:pt>
                <c:pt idx="175">
                  <c:v>3.2410256757166409</c:v>
                </c:pt>
                <c:pt idx="176">
                  <c:v>3.6579534956260367</c:v>
                </c:pt>
                <c:pt idx="177">
                  <c:v>5.0737447247696021</c:v>
                </c:pt>
                <c:pt idx="178">
                  <c:v>4.5674444105734162</c:v>
                </c:pt>
                <c:pt idx="179">
                  <c:v>4.5516051723685864</c:v>
                </c:pt>
                <c:pt idx="180">
                  <c:v>4.7247729397591787</c:v>
                </c:pt>
                <c:pt idx="181">
                  <c:v>4.62486401271779</c:v>
                </c:pt>
                <c:pt idx="182">
                  <c:v>4.1852197506789324</c:v>
                </c:pt>
                <c:pt idx="183">
                  <c:v>4.6168454524521367</c:v>
                </c:pt>
                <c:pt idx="184">
                  <c:v>5.6681942906847116</c:v>
                </c:pt>
                <c:pt idx="185">
                  <c:v>5.9878705179207934</c:v>
                </c:pt>
                <c:pt idx="186">
                  <c:v>5.8153109340123939</c:v>
                </c:pt>
                <c:pt idx="187">
                  <c:v>5.7421912722734501</c:v>
                </c:pt>
                <c:pt idx="188">
                  <c:v>5.1516450503724052</c:v>
                </c:pt>
                <c:pt idx="189">
                  <c:v>4.4674147286958013</c:v>
                </c:pt>
                <c:pt idx="190">
                  <c:v>4.3402391898416344</c:v>
                </c:pt>
                <c:pt idx="191">
                  <c:v>4.7869089689071247</c:v>
                </c:pt>
                <c:pt idx="192">
                  <c:v>3.002701359348924</c:v>
                </c:pt>
                <c:pt idx="193">
                  <c:v>2.3822259968806598</c:v>
                </c:pt>
                <c:pt idx="194">
                  <c:v>0.67424139752780188</c:v>
                </c:pt>
                <c:pt idx="195">
                  <c:v>1.1114019066075835</c:v>
                </c:pt>
                <c:pt idx="196">
                  <c:v>2.3860485572566512</c:v>
                </c:pt>
                <c:pt idx="197">
                  <c:v>4.3037496084998565</c:v>
                </c:pt>
                <c:pt idx="198">
                  <c:v>5.5202516319499573</c:v>
                </c:pt>
                <c:pt idx="199">
                  <c:v>6.8421584543783611</c:v>
                </c:pt>
                <c:pt idx="200">
                  <c:v>7.0767699389495098</c:v>
                </c:pt>
                <c:pt idx="201">
                  <c:v>6.3796769865290077</c:v>
                </c:pt>
                <c:pt idx="202">
                  <c:v>8.2370586871599745</c:v>
                </c:pt>
                <c:pt idx="203">
                  <c:v>8.3937931690972505</c:v>
                </c:pt>
                <c:pt idx="204">
                  <c:v>8.4985963675137182</c:v>
                </c:pt>
                <c:pt idx="205">
                  <c:v>9.3267653440581544</c:v>
                </c:pt>
                <c:pt idx="206">
                  <c:v>11.041381093437709</c:v>
                </c:pt>
                <c:pt idx="207">
                  <c:v>10.806246118789113</c:v>
                </c:pt>
                <c:pt idx="208">
                  <c:v>9.8638849223367462</c:v>
                </c:pt>
                <c:pt idx="209">
                  <c:v>9.0540082467502145</c:v>
                </c:pt>
                <c:pt idx="210">
                  <c:v>7.2630723244397801</c:v>
                </c:pt>
                <c:pt idx="211">
                  <c:v>6.9522829557991166</c:v>
                </c:pt>
                <c:pt idx="212">
                  <c:v>5.821767548355016</c:v>
                </c:pt>
                <c:pt idx="213">
                  <c:v>5.4394032730277289</c:v>
                </c:pt>
                <c:pt idx="214">
                  <c:v>4.1325684009123771</c:v>
                </c:pt>
                <c:pt idx="215">
                  <c:v>3.4841799118019305</c:v>
                </c:pt>
                <c:pt idx="216">
                  <c:v>4.6037504143885499</c:v>
                </c:pt>
                <c:pt idx="217">
                  <c:v>5.0433291947269439</c:v>
                </c:pt>
                <c:pt idx="218">
                  <c:v>6.666587596771878</c:v>
                </c:pt>
                <c:pt idx="219">
                  <c:v>6.5809689355815442</c:v>
                </c:pt>
                <c:pt idx="220">
                  <c:v>6.859882783877862</c:v>
                </c:pt>
                <c:pt idx="221">
                  <c:v>4.8466391071950747</c:v>
                </c:pt>
                <c:pt idx="222">
                  <c:v>4.834653863038084</c:v>
                </c:pt>
                <c:pt idx="223">
                  <c:v>5.6290723223913846</c:v>
                </c:pt>
                <c:pt idx="224">
                  <c:v>6.4302056485605092</c:v>
                </c:pt>
                <c:pt idx="225">
                  <c:v>7.3368390713203357</c:v>
                </c:pt>
                <c:pt idx="226">
                  <c:v>7.2506801057748866</c:v>
                </c:pt>
                <c:pt idx="227">
                  <c:v>7.3724471438688592</c:v>
                </c:pt>
                <c:pt idx="228">
                  <c:v>6.9520349945140891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CE-4015-8057-968461792426}"/>
            </c:ext>
          </c:extLst>
        </c:ser>
        <c:ser>
          <c:idx val="1"/>
          <c:order val="1"/>
          <c:tx>
            <c:strRef>
              <c:f>'Gráfico 22'!$C$3</c:f>
              <c:strCache>
                <c:ptCount val="1"/>
                <c:pt idx="0">
                  <c:v>Efeito do crescimento do PIB sobre a dívida</c:v>
                </c:pt>
              </c:strCache>
            </c:strRef>
          </c:tx>
          <c:spPr>
            <a:solidFill>
              <a:srgbClr val="00ADFA"/>
            </a:solidFill>
            <a:ln>
              <a:solidFill>
                <a:srgbClr val="00ADFA"/>
              </a:solidFill>
            </a:ln>
            <a:effectLst/>
          </c:spPr>
          <c:invertIfNegative val="0"/>
          <c:cat>
            <c:numRef>
              <c:f>'Gráfico 22'!$A$4:$A$232</c:f>
              <c:numCache>
                <c:formatCode>mmm\-yy</c:formatCode>
                <c:ptCount val="229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  <c:pt idx="84">
                  <c:v>40544</c:v>
                </c:pt>
                <c:pt idx="85">
                  <c:v>40575</c:v>
                </c:pt>
                <c:pt idx="86">
                  <c:v>40603</c:v>
                </c:pt>
                <c:pt idx="87">
                  <c:v>40634</c:v>
                </c:pt>
                <c:pt idx="88">
                  <c:v>40664</c:v>
                </c:pt>
                <c:pt idx="89">
                  <c:v>40695</c:v>
                </c:pt>
                <c:pt idx="90">
                  <c:v>40725</c:v>
                </c:pt>
                <c:pt idx="91">
                  <c:v>40756</c:v>
                </c:pt>
                <c:pt idx="92">
                  <c:v>40787</c:v>
                </c:pt>
                <c:pt idx="93">
                  <c:v>40817</c:v>
                </c:pt>
                <c:pt idx="94">
                  <c:v>40848</c:v>
                </c:pt>
                <c:pt idx="95">
                  <c:v>40878</c:v>
                </c:pt>
                <c:pt idx="96">
                  <c:v>40909</c:v>
                </c:pt>
                <c:pt idx="97">
                  <c:v>40940</c:v>
                </c:pt>
                <c:pt idx="98">
                  <c:v>40969</c:v>
                </c:pt>
                <c:pt idx="99">
                  <c:v>41000</c:v>
                </c:pt>
                <c:pt idx="100">
                  <c:v>41030</c:v>
                </c:pt>
                <c:pt idx="101">
                  <c:v>41061</c:v>
                </c:pt>
                <c:pt idx="102">
                  <c:v>41091</c:v>
                </c:pt>
                <c:pt idx="103">
                  <c:v>41122</c:v>
                </c:pt>
                <c:pt idx="104">
                  <c:v>41153</c:v>
                </c:pt>
                <c:pt idx="105">
                  <c:v>41183</c:v>
                </c:pt>
                <c:pt idx="106">
                  <c:v>41214</c:v>
                </c:pt>
                <c:pt idx="107">
                  <c:v>41244</c:v>
                </c:pt>
                <c:pt idx="108">
                  <c:v>41275</c:v>
                </c:pt>
                <c:pt idx="109">
                  <c:v>41306</c:v>
                </c:pt>
                <c:pt idx="110">
                  <c:v>41334</c:v>
                </c:pt>
                <c:pt idx="111">
                  <c:v>41365</c:v>
                </c:pt>
                <c:pt idx="112">
                  <c:v>41395</c:v>
                </c:pt>
                <c:pt idx="113">
                  <c:v>41426</c:v>
                </c:pt>
                <c:pt idx="114">
                  <c:v>41456</c:v>
                </c:pt>
                <c:pt idx="115">
                  <c:v>41487</c:v>
                </c:pt>
                <c:pt idx="116">
                  <c:v>41518</c:v>
                </c:pt>
                <c:pt idx="117">
                  <c:v>41548</c:v>
                </c:pt>
                <c:pt idx="118">
                  <c:v>41579</c:v>
                </c:pt>
                <c:pt idx="119">
                  <c:v>41609</c:v>
                </c:pt>
                <c:pt idx="120">
                  <c:v>41640</c:v>
                </c:pt>
                <c:pt idx="121">
                  <c:v>41671</c:v>
                </c:pt>
                <c:pt idx="122">
                  <c:v>41699</c:v>
                </c:pt>
                <c:pt idx="123">
                  <c:v>41730</c:v>
                </c:pt>
                <c:pt idx="124">
                  <c:v>41760</c:v>
                </c:pt>
                <c:pt idx="125">
                  <c:v>41791</c:v>
                </c:pt>
                <c:pt idx="126">
                  <c:v>41821</c:v>
                </c:pt>
                <c:pt idx="127">
                  <c:v>41852</c:v>
                </c:pt>
                <c:pt idx="128">
                  <c:v>41883</c:v>
                </c:pt>
                <c:pt idx="129">
                  <c:v>41913</c:v>
                </c:pt>
                <c:pt idx="130">
                  <c:v>41944</c:v>
                </c:pt>
                <c:pt idx="131">
                  <c:v>41974</c:v>
                </c:pt>
                <c:pt idx="132">
                  <c:v>42005</c:v>
                </c:pt>
                <c:pt idx="133">
                  <c:v>42036</c:v>
                </c:pt>
                <c:pt idx="134">
                  <c:v>42064</c:v>
                </c:pt>
                <c:pt idx="135">
                  <c:v>42095</c:v>
                </c:pt>
                <c:pt idx="136">
                  <c:v>42125</c:v>
                </c:pt>
                <c:pt idx="137">
                  <c:v>42156</c:v>
                </c:pt>
                <c:pt idx="138">
                  <c:v>42186</c:v>
                </c:pt>
                <c:pt idx="139">
                  <c:v>42217</c:v>
                </c:pt>
                <c:pt idx="140">
                  <c:v>42248</c:v>
                </c:pt>
                <c:pt idx="141">
                  <c:v>42278</c:v>
                </c:pt>
                <c:pt idx="142">
                  <c:v>42309</c:v>
                </c:pt>
                <c:pt idx="143">
                  <c:v>42339</c:v>
                </c:pt>
                <c:pt idx="144">
                  <c:v>42370</c:v>
                </c:pt>
                <c:pt idx="145">
                  <c:v>42401</c:v>
                </c:pt>
                <c:pt idx="146">
                  <c:v>42430</c:v>
                </c:pt>
                <c:pt idx="147">
                  <c:v>42461</c:v>
                </c:pt>
                <c:pt idx="148">
                  <c:v>42491</c:v>
                </c:pt>
                <c:pt idx="149">
                  <c:v>42522</c:v>
                </c:pt>
                <c:pt idx="150">
                  <c:v>42552</c:v>
                </c:pt>
                <c:pt idx="151">
                  <c:v>42583</c:v>
                </c:pt>
                <c:pt idx="152">
                  <c:v>42614</c:v>
                </c:pt>
                <c:pt idx="153">
                  <c:v>42644</c:v>
                </c:pt>
                <c:pt idx="154">
                  <c:v>42675</c:v>
                </c:pt>
                <c:pt idx="155">
                  <c:v>42705</c:v>
                </c:pt>
                <c:pt idx="156">
                  <c:v>42736</c:v>
                </c:pt>
                <c:pt idx="157">
                  <c:v>42767</c:v>
                </c:pt>
                <c:pt idx="158">
                  <c:v>42795</c:v>
                </c:pt>
                <c:pt idx="159">
                  <c:v>42826</c:v>
                </c:pt>
                <c:pt idx="160">
                  <c:v>42856</c:v>
                </c:pt>
                <c:pt idx="161">
                  <c:v>42887</c:v>
                </c:pt>
                <c:pt idx="162">
                  <c:v>42917</c:v>
                </c:pt>
                <c:pt idx="163">
                  <c:v>42948</c:v>
                </c:pt>
                <c:pt idx="164">
                  <c:v>42979</c:v>
                </c:pt>
                <c:pt idx="165">
                  <c:v>43009</c:v>
                </c:pt>
                <c:pt idx="166">
                  <c:v>43040</c:v>
                </c:pt>
                <c:pt idx="167">
                  <c:v>43070</c:v>
                </c:pt>
                <c:pt idx="168">
                  <c:v>43101</c:v>
                </c:pt>
                <c:pt idx="169">
                  <c:v>43132</c:v>
                </c:pt>
                <c:pt idx="170">
                  <c:v>43160</c:v>
                </c:pt>
                <c:pt idx="171">
                  <c:v>43191</c:v>
                </c:pt>
                <c:pt idx="172">
                  <c:v>43221</c:v>
                </c:pt>
                <c:pt idx="173">
                  <c:v>43252</c:v>
                </c:pt>
                <c:pt idx="174">
                  <c:v>43282</c:v>
                </c:pt>
                <c:pt idx="175">
                  <c:v>43313</c:v>
                </c:pt>
                <c:pt idx="176">
                  <c:v>43344</c:v>
                </c:pt>
                <c:pt idx="177">
                  <c:v>43374</c:v>
                </c:pt>
                <c:pt idx="178">
                  <c:v>43405</c:v>
                </c:pt>
                <c:pt idx="179">
                  <c:v>43435</c:v>
                </c:pt>
                <c:pt idx="180">
                  <c:v>43466</c:v>
                </c:pt>
                <c:pt idx="181">
                  <c:v>43497</c:v>
                </c:pt>
                <c:pt idx="182">
                  <c:v>43525</c:v>
                </c:pt>
                <c:pt idx="183">
                  <c:v>43556</c:v>
                </c:pt>
                <c:pt idx="184">
                  <c:v>43586</c:v>
                </c:pt>
                <c:pt idx="185">
                  <c:v>43617</c:v>
                </c:pt>
                <c:pt idx="186">
                  <c:v>43647</c:v>
                </c:pt>
                <c:pt idx="187">
                  <c:v>43678</c:v>
                </c:pt>
                <c:pt idx="188">
                  <c:v>43709</c:v>
                </c:pt>
                <c:pt idx="189">
                  <c:v>43739</c:v>
                </c:pt>
                <c:pt idx="190">
                  <c:v>43770</c:v>
                </c:pt>
                <c:pt idx="191">
                  <c:v>43800</c:v>
                </c:pt>
                <c:pt idx="192">
                  <c:v>43831</c:v>
                </c:pt>
                <c:pt idx="193">
                  <c:v>43862</c:v>
                </c:pt>
                <c:pt idx="194">
                  <c:v>43891</c:v>
                </c:pt>
                <c:pt idx="195">
                  <c:v>43922</c:v>
                </c:pt>
                <c:pt idx="196">
                  <c:v>43952</c:v>
                </c:pt>
                <c:pt idx="197">
                  <c:v>43983</c:v>
                </c:pt>
                <c:pt idx="198">
                  <c:v>44013</c:v>
                </c:pt>
                <c:pt idx="199">
                  <c:v>44044</c:v>
                </c:pt>
                <c:pt idx="200">
                  <c:v>44075</c:v>
                </c:pt>
                <c:pt idx="201">
                  <c:v>44105</c:v>
                </c:pt>
                <c:pt idx="202">
                  <c:v>44136</c:v>
                </c:pt>
                <c:pt idx="203">
                  <c:v>44166</c:v>
                </c:pt>
                <c:pt idx="204">
                  <c:v>44197</c:v>
                </c:pt>
                <c:pt idx="205">
                  <c:v>44228</c:v>
                </c:pt>
                <c:pt idx="206">
                  <c:v>44256</c:v>
                </c:pt>
                <c:pt idx="207">
                  <c:v>44287</c:v>
                </c:pt>
                <c:pt idx="208">
                  <c:v>44317</c:v>
                </c:pt>
                <c:pt idx="209">
                  <c:v>44348</c:v>
                </c:pt>
                <c:pt idx="210">
                  <c:v>44378</c:v>
                </c:pt>
                <c:pt idx="211">
                  <c:v>44409</c:v>
                </c:pt>
                <c:pt idx="212">
                  <c:v>44440</c:v>
                </c:pt>
                <c:pt idx="213">
                  <c:v>44470</c:v>
                </c:pt>
                <c:pt idx="214">
                  <c:v>44501</c:v>
                </c:pt>
                <c:pt idx="215">
                  <c:v>44531</c:v>
                </c:pt>
                <c:pt idx="216">
                  <c:v>44562</c:v>
                </c:pt>
                <c:pt idx="217">
                  <c:v>44593</c:v>
                </c:pt>
                <c:pt idx="218">
                  <c:v>44621</c:v>
                </c:pt>
                <c:pt idx="219">
                  <c:v>44652</c:v>
                </c:pt>
                <c:pt idx="220">
                  <c:v>44682</c:v>
                </c:pt>
                <c:pt idx="221">
                  <c:v>44713</c:v>
                </c:pt>
                <c:pt idx="222">
                  <c:v>44743</c:v>
                </c:pt>
                <c:pt idx="223">
                  <c:v>44774</c:v>
                </c:pt>
                <c:pt idx="224">
                  <c:v>44805</c:v>
                </c:pt>
                <c:pt idx="225">
                  <c:v>44835</c:v>
                </c:pt>
                <c:pt idx="226">
                  <c:v>44866</c:v>
                </c:pt>
                <c:pt idx="227">
                  <c:v>44896</c:v>
                </c:pt>
                <c:pt idx="228">
                  <c:v>44927</c:v>
                </c:pt>
              </c:numCache>
            </c:numRef>
          </c:cat>
          <c:val>
            <c:numRef>
              <c:f>'Gráfico 22'!$C$4:$C$232</c:f>
              <c:numCache>
                <c:formatCode>#,##0.0</c:formatCode>
                <c:ptCount val="229"/>
                <c:pt idx="0">
                  <c:v>-8.0162233722689606</c:v>
                </c:pt>
                <c:pt idx="1">
                  <c:v>-7.5499291835673148</c:v>
                </c:pt>
                <c:pt idx="2">
                  <c:v>-7.3283506490000505</c:v>
                </c:pt>
                <c:pt idx="3">
                  <c:v>-7.0978681315765328</c:v>
                </c:pt>
                <c:pt idx="4">
                  <c:v>-7.1177663445808079</c:v>
                </c:pt>
                <c:pt idx="5">
                  <c:v>-7.3385985441300647</c:v>
                </c:pt>
                <c:pt idx="6">
                  <c:v>-7.4119879330107779</c:v>
                </c:pt>
                <c:pt idx="7">
                  <c:v>-7.5097775828876294</c:v>
                </c:pt>
                <c:pt idx="8">
                  <c:v>-7.1695834738517235</c:v>
                </c:pt>
                <c:pt idx="9">
                  <c:v>-6.7747508484600303</c:v>
                </c:pt>
                <c:pt idx="10">
                  <c:v>-6.7902459050824788</c:v>
                </c:pt>
                <c:pt idx="11">
                  <c:v>-6.8100138620779234</c:v>
                </c:pt>
                <c:pt idx="12">
                  <c:v>-6.7732464826857353</c:v>
                </c:pt>
                <c:pt idx="13">
                  <c:v>-6.9101805001554837</c:v>
                </c:pt>
                <c:pt idx="14">
                  <c:v>-6.7114548333859432</c:v>
                </c:pt>
                <c:pt idx="15">
                  <c:v>-6.6278607052130383</c:v>
                </c:pt>
                <c:pt idx="16">
                  <c:v>-6.4641998159353733</c:v>
                </c:pt>
                <c:pt idx="17">
                  <c:v>-6.1369096404193755</c:v>
                </c:pt>
                <c:pt idx="18">
                  <c:v>-5.7747967417893733</c:v>
                </c:pt>
                <c:pt idx="19">
                  <c:v>-5.5444755263212997</c:v>
                </c:pt>
                <c:pt idx="20">
                  <c:v>-5.3907595383349687</c:v>
                </c:pt>
                <c:pt idx="21">
                  <c:v>-5.3785865197108578</c:v>
                </c:pt>
                <c:pt idx="22">
                  <c:v>-5.1746924922678943</c:v>
                </c:pt>
                <c:pt idx="23">
                  <c:v>-4.9822699904426528</c:v>
                </c:pt>
                <c:pt idx="24">
                  <c:v>-4.9339424482269081</c:v>
                </c:pt>
                <c:pt idx="25">
                  <c:v>-4.8478193199404487</c:v>
                </c:pt>
                <c:pt idx="26">
                  <c:v>-4.7962237020175849</c:v>
                </c:pt>
                <c:pt idx="27">
                  <c:v>-4.56721554397663</c:v>
                </c:pt>
                <c:pt idx="28">
                  <c:v>-4.5730669666252837</c:v>
                </c:pt>
                <c:pt idx="29">
                  <c:v>-4.4934339169124797</c:v>
                </c:pt>
                <c:pt idx="30">
                  <c:v>-4.6295602162863219</c:v>
                </c:pt>
                <c:pt idx="31">
                  <c:v>-4.6484821849220737</c:v>
                </c:pt>
                <c:pt idx="32">
                  <c:v>-4.7173785196419686</c:v>
                </c:pt>
                <c:pt idx="33">
                  <c:v>-4.8168735032565877</c:v>
                </c:pt>
                <c:pt idx="34">
                  <c:v>-4.8853998181209377</c:v>
                </c:pt>
                <c:pt idx="35">
                  <c:v>-4.8824517605772613</c:v>
                </c:pt>
                <c:pt idx="36">
                  <c:v>-4.9203626037530128</c:v>
                </c:pt>
                <c:pt idx="37">
                  <c:v>-5.0103560139882219</c:v>
                </c:pt>
                <c:pt idx="38">
                  <c:v>-5.1447872065333726</c:v>
                </c:pt>
                <c:pt idx="39">
                  <c:v>-5.4695510816273583</c:v>
                </c:pt>
                <c:pt idx="40">
                  <c:v>-5.5490787184948758</c:v>
                </c:pt>
                <c:pt idx="41">
                  <c:v>-5.7543894877857582</c:v>
                </c:pt>
                <c:pt idx="42">
                  <c:v>-5.7794126957958198</c:v>
                </c:pt>
                <c:pt idx="43">
                  <c:v>-5.7601510532937255</c:v>
                </c:pt>
                <c:pt idx="44">
                  <c:v>-5.6969691302815875</c:v>
                </c:pt>
                <c:pt idx="45">
                  <c:v>-5.6266985904755344</c:v>
                </c:pt>
                <c:pt idx="46">
                  <c:v>-5.5199873102412909</c:v>
                </c:pt>
                <c:pt idx="47">
                  <c:v>-5.4528621922568163</c:v>
                </c:pt>
                <c:pt idx="48">
                  <c:v>-5.4005669086608918</c:v>
                </c:pt>
                <c:pt idx="49">
                  <c:v>-5.4207421407369765</c:v>
                </c:pt>
                <c:pt idx="50">
                  <c:v>-5.2868833897182199</c:v>
                </c:pt>
                <c:pt idx="51">
                  <c:v>-5.254480354384782</c:v>
                </c:pt>
                <c:pt idx="52">
                  <c:v>-5.1662085583627402</c:v>
                </c:pt>
                <c:pt idx="53">
                  <c:v>-5.187384854110725</c:v>
                </c:pt>
                <c:pt idx="54">
                  <c:v>-5.3043489291677304</c:v>
                </c:pt>
                <c:pt idx="55">
                  <c:v>-5.3747717875938719</c:v>
                </c:pt>
                <c:pt idx="56">
                  <c:v>-5.6537438728799216</c:v>
                </c:pt>
                <c:pt idx="57">
                  <c:v>-5.7221381540614757</c:v>
                </c:pt>
                <c:pt idx="58">
                  <c:v>-5.7114348218573028</c:v>
                </c:pt>
                <c:pt idx="59">
                  <c:v>-5.6058233443211236</c:v>
                </c:pt>
                <c:pt idx="60">
                  <c:v>-5.325341701023433</c:v>
                </c:pt>
                <c:pt idx="61">
                  <c:v>-4.9740845741053548</c:v>
                </c:pt>
                <c:pt idx="62">
                  <c:v>-4.8586833279130204</c:v>
                </c:pt>
                <c:pt idx="63">
                  <c:v>-4.4619639680267582</c:v>
                </c:pt>
                <c:pt idx="64">
                  <c:v>-4.1983665934754555</c:v>
                </c:pt>
                <c:pt idx="65">
                  <c:v>-3.7929394221481587</c:v>
                </c:pt>
                <c:pt idx="66">
                  <c:v>-3.3312093575133161</c:v>
                </c:pt>
                <c:pt idx="67">
                  <c:v>-3.0100732751512425</c:v>
                </c:pt>
                <c:pt idx="68">
                  <c:v>-2.5764211122027092</c:v>
                </c:pt>
                <c:pt idx="69">
                  <c:v>-2.3733915721959917</c:v>
                </c:pt>
                <c:pt idx="70">
                  <c:v>-2.4670466341050314</c:v>
                </c:pt>
                <c:pt idx="71">
                  <c:v>-2.7656969526000523</c:v>
                </c:pt>
                <c:pt idx="72">
                  <c:v>-3.1019380397412775</c:v>
                </c:pt>
                <c:pt idx="73">
                  <c:v>-3.447989542715618</c:v>
                </c:pt>
                <c:pt idx="74">
                  <c:v>-3.7602568218419279</c:v>
                </c:pt>
                <c:pt idx="75">
                  <c:v>-4.1852462172653517</c:v>
                </c:pt>
                <c:pt idx="76">
                  <c:v>-4.5506139342544003</c:v>
                </c:pt>
                <c:pt idx="77">
                  <c:v>-4.90423008627549</c:v>
                </c:pt>
                <c:pt idx="78">
                  <c:v>-5.2822040245592419</c:v>
                </c:pt>
                <c:pt idx="79">
                  <c:v>-5.6309881751040436</c:v>
                </c:pt>
                <c:pt idx="80">
                  <c:v>-5.9223181329383223</c:v>
                </c:pt>
                <c:pt idx="81">
                  <c:v>-6.034455347476964</c:v>
                </c:pt>
                <c:pt idx="82">
                  <c:v>-6.0810368375763133</c:v>
                </c:pt>
                <c:pt idx="83">
                  <c:v>-5.963837380504188</c:v>
                </c:pt>
                <c:pt idx="84">
                  <c:v>-5.9013244118015251</c:v>
                </c:pt>
                <c:pt idx="85">
                  <c:v>-5.8899407504899344</c:v>
                </c:pt>
                <c:pt idx="86">
                  <c:v>-5.6717110272836706</c:v>
                </c:pt>
                <c:pt idx="87">
                  <c:v>-5.5209778964886951</c:v>
                </c:pt>
                <c:pt idx="88">
                  <c:v>-5.4736254474691748</c:v>
                </c:pt>
                <c:pt idx="89">
                  <c:v>-5.4089529572790482</c:v>
                </c:pt>
                <c:pt idx="90">
                  <c:v>-5.2434837411708415</c:v>
                </c:pt>
                <c:pt idx="91">
                  <c:v>-5.0872104485227467</c:v>
                </c:pt>
                <c:pt idx="92">
                  <c:v>-4.8792738970024203</c:v>
                </c:pt>
                <c:pt idx="93">
                  <c:v>-4.7221529035975465</c:v>
                </c:pt>
                <c:pt idx="94">
                  <c:v>-4.4962496122121181</c:v>
                </c:pt>
                <c:pt idx="95">
                  <c:v>-4.3606318877203236</c:v>
                </c:pt>
                <c:pt idx="96">
                  <c:v>-4.2289155077553318</c:v>
                </c:pt>
                <c:pt idx="97">
                  <c:v>-4.0434677597125841</c:v>
                </c:pt>
                <c:pt idx="98">
                  <c:v>-4.0111734367538361</c:v>
                </c:pt>
                <c:pt idx="99">
                  <c:v>-3.8508088105786058</c:v>
                </c:pt>
                <c:pt idx="100">
                  <c:v>-3.6217310028764302</c:v>
                </c:pt>
                <c:pt idx="101">
                  <c:v>-3.4237375217956298</c:v>
                </c:pt>
                <c:pt idx="102">
                  <c:v>-3.3794160917666431</c:v>
                </c:pt>
                <c:pt idx="103">
                  <c:v>-3.3155730232975245</c:v>
                </c:pt>
                <c:pt idx="104">
                  <c:v>-3.2551145778557569</c:v>
                </c:pt>
                <c:pt idx="105">
                  <c:v>-3.3177585322430545</c:v>
                </c:pt>
                <c:pt idx="106">
                  <c:v>-3.2833158287441719</c:v>
                </c:pt>
                <c:pt idx="107">
                  <c:v>-3.1735291802912826</c:v>
                </c:pt>
                <c:pt idx="108">
                  <c:v>-3.1837813582465735</c:v>
                </c:pt>
                <c:pt idx="109">
                  <c:v>-3.1078835021438564</c:v>
                </c:pt>
                <c:pt idx="110">
                  <c:v>-3.0296548685025613</c:v>
                </c:pt>
                <c:pt idx="111">
                  <c:v>-3.1865329053547526</c:v>
                </c:pt>
                <c:pt idx="112">
                  <c:v>-3.1917614225518847</c:v>
                </c:pt>
                <c:pt idx="113">
                  <c:v>-3.2109874794990461</c:v>
                </c:pt>
                <c:pt idx="114">
                  <c:v>-3.1816339754996505</c:v>
                </c:pt>
                <c:pt idx="115">
                  <c:v>-3.0860167605431599</c:v>
                </c:pt>
                <c:pt idx="116">
                  <c:v>-3.1259195246260774</c:v>
                </c:pt>
                <c:pt idx="117">
                  <c:v>-3.0656566061029693</c:v>
                </c:pt>
                <c:pt idx="118">
                  <c:v>-3.089979798883892</c:v>
                </c:pt>
                <c:pt idx="119">
                  <c:v>-3.2091274859725551</c:v>
                </c:pt>
                <c:pt idx="120">
                  <c:v>-3.1648624462631716</c:v>
                </c:pt>
                <c:pt idx="121">
                  <c:v>-3.2808202492278191</c:v>
                </c:pt>
                <c:pt idx="122">
                  <c:v>-3.2729248339674584</c:v>
                </c:pt>
                <c:pt idx="123">
                  <c:v>-3.0646899097601441</c:v>
                </c:pt>
                <c:pt idx="124">
                  <c:v>-3.0339062586240679</c:v>
                </c:pt>
                <c:pt idx="125">
                  <c:v>-2.9374921989030724</c:v>
                </c:pt>
                <c:pt idx="126">
                  <c:v>-2.8640556199764653</c:v>
                </c:pt>
                <c:pt idx="127">
                  <c:v>-2.822462582974552</c:v>
                </c:pt>
                <c:pt idx="128">
                  <c:v>-2.8038195000426143</c:v>
                </c:pt>
                <c:pt idx="129">
                  <c:v>-2.7233505750479736</c:v>
                </c:pt>
                <c:pt idx="130">
                  <c:v>-2.6193909999022047</c:v>
                </c:pt>
                <c:pt idx="131">
                  <c:v>-2.5007947544704692</c:v>
                </c:pt>
                <c:pt idx="132">
                  <c:v>-2.3668636683505042</c:v>
                </c:pt>
                <c:pt idx="133">
                  <c:v>-2.1128757959519007</c:v>
                </c:pt>
                <c:pt idx="134">
                  <c:v>-2.0889229870808315</c:v>
                </c:pt>
                <c:pt idx="135">
                  <c:v>-1.9971548419380163</c:v>
                </c:pt>
                <c:pt idx="136">
                  <c:v>-1.8361204743557913</c:v>
                </c:pt>
                <c:pt idx="137">
                  <c:v>-1.8479698378419513</c:v>
                </c:pt>
                <c:pt idx="138">
                  <c:v>-1.7685735560661122</c:v>
                </c:pt>
                <c:pt idx="139">
                  <c:v>-1.6980483078931741</c:v>
                </c:pt>
                <c:pt idx="140">
                  <c:v>-1.4963225415232415</c:v>
                </c:pt>
                <c:pt idx="141">
                  <c:v>-1.3768999638095103</c:v>
                </c:pt>
                <c:pt idx="142">
                  <c:v>-1.3026976576654299</c:v>
                </c:pt>
                <c:pt idx="143">
                  <c:v>-1.1978578888297093</c:v>
                </c:pt>
                <c:pt idx="144">
                  <c:v>-1.124738643802111</c:v>
                </c:pt>
                <c:pt idx="145">
                  <c:v>-1.2006267742723011</c:v>
                </c:pt>
                <c:pt idx="146">
                  <c:v>-1.063160574022497</c:v>
                </c:pt>
                <c:pt idx="147">
                  <c:v>-1.1189371371411205</c:v>
                </c:pt>
                <c:pt idx="148">
                  <c:v>-1.2133729865181557</c:v>
                </c:pt>
                <c:pt idx="149">
                  <c:v>-1.252313939294968</c:v>
                </c:pt>
                <c:pt idx="150">
                  <c:v>-1.2399810037283991</c:v>
                </c:pt>
                <c:pt idx="151">
                  <c:v>-1.3419611241610916</c:v>
                </c:pt>
                <c:pt idx="152">
                  <c:v>-1.4673483377165333</c:v>
                </c:pt>
                <c:pt idx="153">
                  <c:v>-1.5283085451183496</c:v>
                </c:pt>
                <c:pt idx="154">
                  <c:v>-1.6723370911989335</c:v>
                </c:pt>
                <c:pt idx="155">
                  <c:v>-1.8079833268223595</c:v>
                </c:pt>
                <c:pt idx="156">
                  <c:v>-1.9961577116038285</c:v>
                </c:pt>
                <c:pt idx="157">
                  <c:v>-2.0071703422274041</c:v>
                </c:pt>
                <c:pt idx="158">
                  <c:v>-2.1783535086479304</c:v>
                </c:pt>
                <c:pt idx="159">
                  <c:v>-2.1545108840558029</c:v>
                </c:pt>
                <c:pt idx="160">
                  <c:v>-2.2547579708609646</c:v>
                </c:pt>
                <c:pt idx="161">
                  <c:v>-2.2071181252527694</c:v>
                </c:pt>
                <c:pt idx="162">
                  <c:v>-2.3039535793211243</c:v>
                </c:pt>
                <c:pt idx="163">
                  <c:v>-2.2976358497700105</c:v>
                </c:pt>
                <c:pt idx="164">
                  <c:v>-2.2807900726398955</c:v>
                </c:pt>
                <c:pt idx="165">
                  <c:v>-2.3802472255244709</c:v>
                </c:pt>
                <c:pt idx="166">
                  <c:v>-2.3685117770839668</c:v>
                </c:pt>
                <c:pt idx="167">
                  <c:v>-2.3855541077145404</c:v>
                </c:pt>
                <c:pt idx="168">
                  <c:v>-2.4554200547952831</c:v>
                </c:pt>
                <c:pt idx="169">
                  <c:v>-2.5317383057853604</c:v>
                </c:pt>
                <c:pt idx="170">
                  <c:v>-2.5062712985432896</c:v>
                </c:pt>
                <c:pt idx="171">
                  <c:v>-2.7663968612502075</c:v>
                </c:pt>
                <c:pt idx="172">
                  <c:v>-2.5970145558429536</c:v>
                </c:pt>
                <c:pt idx="173">
                  <c:v>-2.7620159217443288</c:v>
                </c:pt>
                <c:pt idx="174">
                  <c:v>-2.8902531302324448</c:v>
                </c:pt>
                <c:pt idx="175">
                  <c:v>-3.0193045488856285</c:v>
                </c:pt>
                <c:pt idx="176">
                  <c:v>-3.0998700161413097</c:v>
                </c:pt>
                <c:pt idx="177">
                  <c:v>-3.1919111110172054</c:v>
                </c:pt>
                <c:pt idx="178">
                  <c:v>-3.2268620131821351</c:v>
                </c:pt>
                <c:pt idx="179">
                  <c:v>-3.1548656078439166</c:v>
                </c:pt>
                <c:pt idx="180">
                  <c:v>-3.0440702064039513</c:v>
                </c:pt>
                <c:pt idx="181">
                  <c:v>-3.0877047681726708</c:v>
                </c:pt>
                <c:pt idx="182">
                  <c:v>-2.9581724692189795</c:v>
                </c:pt>
                <c:pt idx="183">
                  <c:v>-2.7603983853606522</c:v>
                </c:pt>
                <c:pt idx="184">
                  <c:v>-3.0674578383549971</c:v>
                </c:pt>
                <c:pt idx="185">
                  <c:v>-2.8441025352642981</c:v>
                </c:pt>
                <c:pt idx="186">
                  <c:v>-2.8140134251526234</c:v>
                </c:pt>
                <c:pt idx="187">
                  <c:v>-2.7194330711553505</c:v>
                </c:pt>
                <c:pt idx="188">
                  <c:v>-2.7981766438990263</c:v>
                </c:pt>
                <c:pt idx="189">
                  <c:v>-2.7605286763901944</c:v>
                </c:pt>
                <c:pt idx="190">
                  <c:v>-2.7423356319138463</c:v>
                </c:pt>
                <c:pt idx="191">
                  <c:v>-2.8545320193098505</c:v>
                </c:pt>
                <c:pt idx="192">
                  <c:v>-2.9372645153798516</c:v>
                </c:pt>
                <c:pt idx="193">
                  <c:v>-2.9802846826056353</c:v>
                </c:pt>
                <c:pt idx="194">
                  <c:v>-3.1418652517024768</c:v>
                </c:pt>
                <c:pt idx="195">
                  <c:v>-2.6577495004920806</c:v>
                </c:pt>
                <c:pt idx="196">
                  <c:v>-2.0153473059158884</c:v>
                </c:pt>
                <c:pt idx="197">
                  <c:v>-2.008801044482162</c:v>
                </c:pt>
                <c:pt idx="198">
                  <c:v>-1.8128211512773973</c:v>
                </c:pt>
                <c:pt idx="199">
                  <c:v>-1.6488574352488357</c:v>
                </c:pt>
                <c:pt idx="200">
                  <c:v>-1.5523985866441308</c:v>
                </c:pt>
                <c:pt idx="201">
                  <c:v>-1.4259712986775099</c:v>
                </c:pt>
                <c:pt idx="202">
                  <c:v>-1.483467306078694</c:v>
                </c:pt>
                <c:pt idx="203">
                  <c:v>-1.7227015767577925</c:v>
                </c:pt>
                <c:pt idx="204">
                  <c:v>-1.9642304046021408</c:v>
                </c:pt>
                <c:pt idx="205">
                  <c:v>-2.3166975337261277</c:v>
                </c:pt>
                <c:pt idx="206">
                  <c:v>-3.0314858689959507</c:v>
                </c:pt>
                <c:pt idx="207">
                  <c:v>-4.511888337629621</c:v>
                </c:pt>
                <c:pt idx="208">
                  <c:v>-5.7899336573790805</c:v>
                </c:pt>
                <c:pt idx="209">
                  <c:v>-6.5084354104606348</c:v>
                </c:pt>
                <c:pt idx="210">
                  <c:v>-7.1711673308243036</c:v>
                </c:pt>
                <c:pt idx="211">
                  <c:v>-7.8975947947788327</c:v>
                </c:pt>
                <c:pt idx="212">
                  <c:v>-8.3424773541880626</c:v>
                </c:pt>
                <c:pt idx="213">
                  <c:v>-8.7407189014083713</c:v>
                </c:pt>
                <c:pt idx="214">
                  <c:v>-9.0537296451559541</c:v>
                </c:pt>
                <c:pt idx="215">
                  <c:v>-9.0380227347206841</c:v>
                </c:pt>
                <c:pt idx="216">
                  <c:v>-8.81152242974958</c:v>
                </c:pt>
                <c:pt idx="217">
                  <c:v>-8.4310679835307525</c:v>
                </c:pt>
                <c:pt idx="218">
                  <c:v>-7.9005262993957501</c:v>
                </c:pt>
                <c:pt idx="219">
                  <c:v>-7.2536354992997687</c:v>
                </c:pt>
                <c:pt idx="220">
                  <c:v>-6.8529500245800676</c:v>
                </c:pt>
                <c:pt idx="221">
                  <c:v>-6.6802565209183484</c:v>
                </c:pt>
                <c:pt idx="222">
                  <c:v>-6.5403051539549963</c:v>
                </c:pt>
                <c:pt idx="223">
                  <c:v>-6.3529146133381715</c:v>
                </c:pt>
                <c:pt idx="224">
                  <c:v>-6.1836891333591595</c:v>
                </c:pt>
                <c:pt idx="225">
                  <c:v>-6.0849885304496141</c:v>
                </c:pt>
                <c:pt idx="226">
                  <c:v>-5.8547374661999498</c:v>
                </c:pt>
                <c:pt idx="227">
                  <c:v>-5.6928240660268301</c:v>
                </c:pt>
                <c:pt idx="228">
                  <c:v>-5.8948515357594999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CCE-4015-8057-968461792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7425960"/>
        <c:axId val="607428704"/>
      </c:barChart>
      <c:lineChart>
        <c:grouping val="standard"/>
        <c:varyColors val="0"/>
        <c:ser>
          <c:idx val="2"/>
          <c:order val="2"/>
          <c:tx>
            <c:strRef>
              <c:f>'Gráfico 22'!$D$3</c:f>
              <c:strCache>
                <c:ptCount val="1"/>
                <c:pt idx="0">
                  <c:v>DLSP - var. 12 meses</c:v>
                </c:pt>
              </c:strCache>
            </c:strRef>
          </c:tx>
          <c:spPr>
            <a:ln w="19050" cap="rnd">
              <a:solidFill>
                <a:srgbClr val="005D89"/>
              </a:solidFill>
              <a:round/>
            </a:ln>
            <a:effectLst/>
          </c:spPr>
          <c:marker>
            <c:symbol val="none"/>
          </c:marker>
          <c:cat>
            <c:numRef>
              <c:f>'Gráfico 22'!$A$4:$A$232</c:f>
              <c:numCache>
                <c:formatCode>mmm\-yy</c:formatCode>
                <c:ptCount val="229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  <c:pt idx="84">
                  <c:v>40544</c:v>
                </c:pt>
                <c:pt idx="85">
                  <c:v>40575</c:v>
                </c:pt>
                <c:pt idx="86">
                  <c:v>40603</c:v>
                </c:pt>
                <c:pt idx="87">
                  <c:v>40634</c:v>
                </c:pt>
                <c:pt idx="88">
                  <c:v>40664</c:v>
                </c:pt>
                <c:pt idx="89">
                  <c:v>40695</c:v>
                </c:pt>
                <c:pt idx="90">
                  <c:v>40725</c:v>
                </c:pt>
                <c:pt idx="91">
                  <c:v>40756</c:v>
                </c:pt>
                <c:pt idx="92">
                  <c:v>40787</c:v>
                </c:pt>
                <c:pt idx="93">
                  <c:v>40817</c:v>
                </c:pt>
                <c:pt idx="94">
                  <c:v>40848</c:v>
                </c:pt>
                <c:pt idx="95">
                  <c:v>40878</c:v>
                </c:pt>
                <c:pt idx="96">
                  <c:v>40909</c:v>
                </c:pt>
                <c:pt idx="97">
                  <c:v>40940</c:v>
                </c:pt>
                <c:pt idx="98">
                  <c:v>40969</c:v>
                </c:pt>
                <c:pt idx="99">
                  <c:v>41000</c:v>
                </c:pt>
                <c:pt idx="100">
                  <c:v>41030</c:v>
                </c:pt>
                <c:pt idx="101">
                  <c:v>41061</c:v>
                </c:pt>
                <c:pt idx="102">
                  <c:v>41091</c:v>
                </c:pt>
                <c:pt idx="103">
                  <c:v>41122</c:v>
                </c:pt>
                <c:pt idx="104">
                  <c:v>41153</c:v>
                </c:pt>
                <c:pt idx="105">
                  <c:v>41183</c:v>
                </c:pt>
                <c:pt idx="106">
                  <c:v>41214</c:v>
                </c:pt>
                <c:pt idx="107">
                  <c:v>41244</c:v>
                </c:pt>
                <c:pt idx="108">
                  <c:v>41275</c:v>
                </c:pt>
                <c:pt idx="109">
                  <c:v>41306</c:v>
                </c:pt>
                <c:pt idx="110">
                  <c:v>41334</c:v>
                </c:pt>
                <c:pt idx="111">
                  <c:v>41365</c:v>
                </c:pt>
                <c:pt idx="112">
                  <c:v>41395</c:v>
                </c:pt>
                <c:pt idx="113">
                  <c:v>41426</c:v>
                </c:pt>
                <c:pt idx="114">
                  <c:v>41456</c:v>
                </c:pt>
                <c:pt idx="115">
                  <c:v>41487</c:v>
                </c:pt>
                <c:pt idx="116">
                  <c:v>41518</c:v>
                </c:pt>
                <c:pt idx="117">
                  <c:v>41548</c:v>
                </c:pt>
                <c:pt idx="118">
                  <c:v>41579</c:v>
                </c:pt>
                <c:pt idx="119">
                  <c:v>41609</c:v>
                </c:pt>
                <c:pt idx="120">
                  <c:v>41640</c:v>
                </c:pt>
                <c:pt idx="121">
                  <c:v>41671</c:v>
                </c:pt>
                <c:pt idx="122">
                  <c:v>41699</c:v>
                </c:pt>
                <c:pt idx="123">
                  <c:v>41730</c:v>
                </c:pt>
                <c:pt idx="124">
                  <c:v>41760</c:v>
                </c:pt>
                <c:pt idx="125">
                  <c:v>41791</c:v>
                </c:pt>
                <c:pt idx="126">
                  <c:v>41821</c:v>
                </c:pt>
                <c:pt idx="127">
                  <c:v>41852</c:v>
                </c:pt>
                <c:pt idx="128">
                  <c:v>41883</c:v>
                </c:pt>
                <c:pt idx="129">
                  <c:v>41913</c:v>
                </c:pt>
                <c:pt idx="130">
                  <c:v>41944</c:v>
                </c:pt>
                <c:pt idx="131">
                  <c:v>41974</c:v>
                </c:pt>
                <c:pt idx="132">
                  <c:v>42005</c:v>
                </c:pt>
                <c:pt idx="133">
                  <c:v>42036</c:v>
                </c:pt>
                <c:pt idx="134">
                  <c:v>42064</c:v>
                </c:pt>
                <c:pt idx="135">
                  <c:v>42095</c:v>
                </c:pt>
                <c:pt idx="136">
                  <c:v>42125</c:v>
                </c:pt>
                <c:pt idx="137">
                  <c:v>42156</c:v>
                </c:pt>
                <c:pt idx="138">
                  <c:v>42186</c:v>
                </c:pt>
                <c:pt idx="139">
                  <c:v>42217</c:v>
                </c:pt>
                <c:pt idx="140">
                  <c:v>42248</c:v>
                </c:pt>
                <c:pt idx="141">
                  <c:v>42278</c:v>
                </c:pt>
                <c:pt idx="142">
                  <c:v>42309</c:v>
                </c:pt>
                <c:pt idx="143">
                  <c:v>42339</c:v>
                </c:pt>
                <c:pt idx="144">
                  <c:v>42370</c:v>
                </c:pt>
                <c:pt idx="145">
                  <c:v>42401</c:v>
                </c:pt>
                <c:pt idx="146">
                  <c:v>42430</c:v>
                </c:pt>
                <c:pt idx="147">
                  <c:v>42461</c:v>
                </c:pt>
                <c:pt idx="148">
                  <c:v>42491</c:v>
                </c:pt>
                <c:pt idx="149">
                  <c:v>42522</c:v>
                </c:pt>
                <c:pt idx="150">
                  <c:v>42552</c:v>
                </c:pt>
                <c:pt idx="151">
                  <c:v>42583</c:v>
                </c:pt>
                <c:pt idx="152">
                  <c:v>42614</c:v>
                </c:pt>
                <c:pt idx="153">
                  <c:v>42644</c:v>
                </c:pt>
                <c:pt idx="154">
                  <c:v>42675</c:v>
                </c:pt>
                <c:pt idx="155">
                  <c:v>42705</c:v>
                </c:pt>
                <c:pt idx="156">
                  <c:v>42736</c:v>
                </c:pt>
                <c:pt idx="157">
                  <c:v>42767</c:v>
                </c:pt>
                <c:pt idx="158">
                  <c:v>42795</c:v>
                </c:pt>
                <c:pt idx="159">
                  <c:v>42826</c:v>
                </c:pt>
                <c:pt idx="160">
                  <c:v>42856</c:v>
                </c:pt>
                <c:pt idx="161">
                  <c:v>42887</c:v>
                </c:pt>
                <c:pt idx="162">
                  <c:v>42917</c:v>
                </c:pt>
                <c:pt idx="163">
                  <c:v>42948</c:v>
                </c:pt>
                <c:pt idx="164">
                  <c:v>42979</c:v>
                </c:pt>
                <c:pt idx="165">
                  <c:v>43009</c:v>
                </c:pt>
                <c:pt idx="166">
                  <c:v>43040</c:v>
                </c:pt>
                <c:pt idx="167">
                  <c:v>43070</c:v>
                </c:pt>
                <c:pt idx="168">
                  <c:v>43101</c:v>
                </c:pt>
                <c:pt idx="169">
                  <c:v>43132</c:v>
                </c:pt>
                <c:pt idx="170">
                  <c:v>43160</c:v>
                </c:pt>
                <c:pt idx="171">
                  <c:v>43191</c:v>
                </c:pt>
                <c:pt idx="172">
                  <c:v>43221</c:v>
                </c:pt>
                <c:pt idx="173">
                  <c:v>43252</c:v>
                </c:pt>
                <c:pt idx="174">
                  <c:v>43282</c:v>
                </c:pt>
                <c:pt idx="175">
                  <c:v>43313</c:v>
                </c:pt>
                <c:pt idx="176">
                  <c:v>43344</c:v>
                </c:pt>
                <c:pt idx="177">
                  <c:v>43374</c:v>
                </c:pt>
                <c:pt idx="178">
                  <c:v>43405</c:v>
                </c:pt>
                <c:pt idx="179">
                  <c:v>43435</c:v>
                </c:pt>
                <c:pt idx="180">
                  <c:v>43466</c:v>
                </c:pt>
                <c:pt idx="181">
                  <c:v>43497</c:v>
                </c:pt>
                <c:pt idx="182">
                  <c:v>43525</c:v>
                </c:pt>
                <c:pt idx="183">
                  <c:v>43556</c:v>
                </c:pt>
                <c:pt idx="184">
                  <c:v>43586</c:v>
                </c:pt>
                <c:pt idx="185">
                  <c:v>43617</c:v>
                </c:pt>
                <c:pt idx="186">
                  <c:v>43647</c:v>
                </c:pt>
                <c:pt idx="187">
                  <c:v>43678</c:v>
                </c:pt>
                <c:pt idx="188">
                  <c:v>43709</c:v>
                </c:pt>
                <c:pt idx="189">
                  <c:v>43739</c:v>
                </c:pt>
                <c:pt idx="190">
                  <c:v>43770</c:v>
                </c:pt>
                <c:pt idx="191">
                  <c:v>43800</c:v>
                </c:pt>
                <c:pt idx="192">
                  <c:v>43831</c:v>
                </c:pt>
                <c:pt idx="193">
                  <c:v>43862</c:v>
                </c:pt>
                <c:pt idx="194">
                  <c:v>43891</c:v>
                </c:pt>
                <c:pt idx="195">
                  <c:v>43922</c:v>
                </c:pt>
                <c:pt idx="196">
                  <c:v>43952</c:v>
                </c:pt>
                <c:pt idx="197">
                  <c:v>43983</c:v>
                </c:pt>
                <c:pt idx="198">
                  <c:v>44013</c:v>
                </c:pt>
                <c:pt idx="199">
                  <c:v>44044</c:v>
                </c:pt>
                <c:pt idx="200">
                  <c:v>44075</c:v>
                </c:pt>
                <c:pt idx="201">
                  <c:v>44105</c:v>
                </c:pt>
                <c:pt idx="202">
                  <c:v>44136</c:v>
                </c:pt>
                <c:pt idx="203">
                  <c:v>44166</c:v>
                </c:pt>
                <c:pt idx="204">
                  <c:v>44197</c:v>
                </c:pt>
                <c:pt idx="205">
                  <c:v>44228</c:v>
                </c:pt>
                <c:pt idx="206">
                  <c:v>44256</c:v>
                </c:pt>
                <c:pt idx="207">
                  <c:v>44287</c:v>
                </c:pt>
                <c:pt idx="208">
                  <c:v>44317</c:v>
                </c:pt>
                <c:pt idx="209">
                  <c:v>44348</c:v>
                </c:pt>
                <c:pt idx="210">
                  <c:v>44378</c:v>
                </c:pt>
                <c:pt idx="211">
                  <c:v>44409</c:v>
                </c:pt>
                <c:pt idx="212">
                  <c:v>44440</c:v>
                </c:pt>
                <c:pt idx="213">
                  <c:v>44470</c:v>
                </c:pt>
                <c:pt idx="214">
                  <c:v>44501</c:v>
                </c:pt>
                <c:pt idx="215">
                  <c:v>44531</c:v>
                </c:pt>
                <c:pt idx="216">
                  <c:v>44562</c:v>
                </c:pt>
                <c:pt idx="217">
                  <c:v>44593</c:v>
                </c:pt>
                <c:pt idx="218">
                  <c:v>44621</c:v>
                </c:pt>
                <c:pt idx="219">
                  <c:v>44652</c:v>
                </c:pt>
                <c:pt idx="220">
                  <c:v>44682</c:v>
                </c:pt>
                <c:pt idx="221">
                  <c:v>44713</c:v>
                </c:pt>
                <c:pt idx="222">
                  <c:v>44743</c:v>
                </c:pt>
                <c:pt idx="223">
                  <c:v>44774</c:v>
                </c:pt>
                <c:pt idx="224">
                  <c:v>44805</c:v>
                </c:pt>
                <c:pt idx="225">
                  <c:v>44835</c:v>
                </c:pt>
                <c:pt idx="226">
                  <c:v>44866</c:v>
                </c:pt>
                <c:pt idx="227">
                  <c:v>44896</c:v>
                </c:pt>
                <c:pt idx="228">
                  <c:v>44927</c:v>
                </c:pt>
              </c:numCache>
            </c:numRef>
          </c:cat>
          <c:val>
            <c:numRef>
              <c:f>'Gráfico 22'!$D$4:$D$232</c:f>
              <c:numCache>
                <c:formatCode>#,##0.0</c:formatCode>
                <c:ptCount val="229"/>
                <c:pt idx="0">
                  <c:v>-5.9195175526129447</c:v>
                </c:pt>
                <c:pt idx="1">
                  <c:v>-6.4534837042823696</c:v>
                </c:pt>
                <c:pt idx="2">
                  <c:v>-5.2716320593788124</c:v>
                </c:pt>
                <c:pt idx="3">
                  <c:v>-1.531916160046817</c:v>
                </c:pt>
                <c:pt idx="4">
                  <c:v>-1.5136104945463214</c:v>
                </c:pt>
                <c:pt idx="5">
                  <c:v>-1.5965852014759885</c:v>
                </c:pt>
                <c:pt idx="6">
                  <c:v>-3.0388901921075107</c:v>
                </c:pt>
                <c:pt idx="7">
                  <c:v>-4.05109129544309</c:v>
                </c:pt>
                <c:pt idx="8">
                  <c:v>-3.8759376525710478</c:v>
                </c:pt>
                <c:pt idx="9">
                  <c:v>-3.0845403387695645</c:v>
                </c:pt>
                <c:pt idx="10">
                  <c:v>-4.1627094871535846</c:v>
                </c:pt>
                <c:pt idx="11">
                  <c:v>-4.0731178993396204</c:v>
                </c:pt>
                <c:pt idx="12">
                  <c:v>-4.4893840251488486</c:v>
                </c:pt>
                <c:pt idx="13">
                  <c:v>-4.4991520494927588</c:v>
                </c:pt>
                <c:pt idx="14">
                  <c:v>-3.8823021117890284</c:v>
                </c:pt>
                <c:pt idx="15">
                  <c:v>-4.5907731682021824</c:v>
                </c:pt>
                <c:pt idx="16">
                  <c:v>-5.5054791045666649</c:v>
                </c:pt>
                <c:pt idx="17">
                  <c:v>-4.790966641815932</c:v>
                </c:pt>
                <c:pt idx="18">
                  <c:v>-3.9328935394903897</c:v>
                </c:pt>
                <c:pt idx="19">
                  <c:v>-3.4860602032210948</c:v>
                </c:pt>
                <c:pt idx="20">
                  <c:v>-3.2032164982191542</c:v>
                </c:pt>
                <c:pt idx="21">
                  <c:v>-3.2178028539049173</c:v>
                </c:pt>
                <c:pt idx="22">
                  <c:v>-2.632484603991267</c:v>
                </c:pt>
                <c:pt idx="23">
                  <c:v>-2.2700949991924779</c:v>
                </c:pt>
                <c:pt idx="24">
                  <c:v>-1.7398631916094729</c:v>
                </c:pt>
                <c:pt idx="25">
                  <c:v>-1.5211366017824153</c:v>
                </c:pt>
                <c:pt idx="26">
                  <c:v>-1.6477605223064551</c:v>
                </c:pt>
                <c:pt idx="27">
                  <c:v>-1.1766400964791399</c:v>
                </c:pt>
                <c:pt idx="28">
                  <c:v>-0.92008939231572984</c:v>
                </c:pt>
                <c:pt idx="29">
                  <c:v>-1.07666243235149</c:v>
                </c:pt>
                <c:pt idx="30">
                  <c:v>-1.3043504256572787</c:v>
                </c:pt>
                <c:pt idx="31">
                  <c:v>-1.3358610741232781</c:v>
                </c:pt>
                <c:pt idx="32">
                  <c:v>-1.07867420373093</c:v>
                </c:pt>
                <c:pt idx="33">
                  <c:v>-1.3625484035650626</c:v>
                </c:pt>
                <c:pt idx="34">
                  <c:v>-1.4150557458287776</c:v>
                </c:pt>
                <c:pt idx="35">
                  <c:v>-1.4296625563846663</c:v>
                </c:pt>
                <c:pt idx="36">
                  <c:v>-1.8730596188532134</c:v>
                </c:pt>
                <c:pt idx="37">
                  <c:v>-1.9245533063209619</c:v>
                </c:pt>
                <c:pt idx="38">
                  <c:v>-1.8498926999643355</c:v>
                </c:pt>
                <c:pt idx="39">
                  <c:v>-2.0597453098389193</c:v>
                </c:pt>
                <c:pt idx="40">
                  <c:v>-1.7894032596742544</c:v>
                </c:pt>
                <c:pt idx="41">
                  <c:v>-2.1587143883091322</c:v>
                </c:pt>
                <c:pt idx="42">
                  <c:v>-2.1037268290068849</c:v>
                </c:pt>
                <c:pt idx="43">
                  <c:v>-2.5231683196654506</c:v>
                </c:pt>
                <c:pt idx="44">
                  <c:v>-1.9881759583789198</c:v>
                </c:pt>
                <c:pt idx="45">
                  <c:v>-1.5650847464699231</c:v>
                </c:pt>
                <c:pt idx="46">
                  <c:v>-1.8942977388914983</c:v>
                </c:pt>
                <c:pt idx="47">
                  <c:v>-1.9400469261821449</c:v>
                </c:pt>
                <c:pt idx="48">
                  <c:v>-2.2406811940566764</c:v>
                </c:pt>
                <c:pt idx="49">
                  <c:v>-2.0667913314257893</c:v>
                </c:pt>
                <c:pt idx="50">
                  <c:v>-2.8104704062487413</c:v>
                </c:pt>
                <c:pt idx="51">
                  <c:v>-2.2674284362200345</c:v>
                </c:pt>
                <c:pt idx="52">
                  <c:v>-2.2056440870069185</c:v>
                </c:pt>
                <c:pt idx="53">
                  <c:v>-1.9125209475308254</c:v>
                </c:pt>
                <c:pt idx="54">
                  <c:v>-1.987531942822311</c:v>
                </c:pt>
                <c:pt idx="55">
                  <c:v>-2.0696164845450271</c:v>
                </c:pt>
                <c:pt idx="56">
                  <c:v>-4.6263202651162079</c:v>
                </c:pt>
                <c:pt idx="57">
                  <c:v>-6.3001967778104957</c:v>
                </c:pt>
                <c:pt idx="58">
                  <c:v>-7.1564727977195748</c:v>
                </c:pt>
                <c:pt idx="59">
                  <c:v>-6.9794643235256251</c:v>
                </c:pt>
                <c:pt idx="60">
                  <c:v>-5.6556393659464144</c:v>
                </c:pt>
                <c:pt idx="61">
                  <c:v>-5.7679971213829822</c:v>
                </c:pt>
                <c:pt idx="62">
                  <c:v>-4.9594670788395439</c:v>
                </c:pt>
                <c:pt idx="63">
                  <c:v>-4.1617677672164461</c:v>
                </c:pt>
                <c:pt idx="64">
                  <c:v>-3.3644418992759473</c:v>
                </c:pt>
                <c:pt idx="65">
                  <c:v>-2.9116904897365292</c:v>
                </c:pt>
                <c:pt idx="66">
                  <c:v>-2.0996413696635456</c:v>
                </c:pt>
                <c:pt idx="67">
                  <c:v>-1.3921428440476737</c:v>
                </c:pt>
                <c:pt idx="68">
                  <c:v>1.6003144814040708</c:v>
                </c:pt>
                <c:pt idx="69">
                  <c:v>3.1180799044918137</c:v>
                </c:pt>
                <c:pt idx="70">
                  <c:v>3.9814212475802715</c:v>
                </c:pt>
                <c:pt idx="71">
                  <c:v>3.318615246095427</c:v>
                </c:pt>
                <c:pt idx="72">
                  <c:v>1.5353162675681935</c:v>
                </c:pt>
                <c:pt idx="73">
                  <c:v>1.794430862824258</c:v>
                </c:pt>
                <c:pt idx="74">
                  <c:v>1.8683324661113425</c:v>
                </c:pt>
                <c:pt idx="75">
                  <c:v>0.81574587601609938</c:v>
                </c:pt>
                <c:pt idx="76">
                  <c:v>-0.68748288756875009</c:v>
                </c:pt>
                <c:pt idx="77">
                  <c:v>-1.0902385187821906</c:v>
                </c:pt>
                <c:pt idx="78">
                  <c:v>-1.6494538023510841</c:v>
                </c:pt>
                <c:pt idx="79">
                  <c:v>-1.8715546200664577</c:v>
                </c:pt>
                <c:pt idx="80">
                  <c:v>-3.3367016898843573</c:v>
                </c:pt>
                <c:pt idx="81">
                  <c:v>-3.5327091773308599</c:v>
                </c:pt>
                <c:pt idx="82">
                  <c:v>-3.1694679517430493</c:v>
                </c:pt>
                <c:pt idx="83">
                  <c:v>-2.9055583375858509</c:v>
                </c:pt>
                <c:pt idx="84">
                  <c:v>-2.0196874124710495</c:v>
                </c:pt>
                <c:pt idx="85">
                  <c:v>-2.3259893726851368</c:v>
                </c:pt>
                <c:pt idx="86">
                  <c:v>-2.3757671908457025</c:v>
                </c:pt>
                <c:pt idx="87">
                  <c:v>-2.0542012952214517</c:v>
                </c:pt>
                <c:pt idx="88">
                  <c:v>-1.7212590404693326</c:v>
                </c:pt>
                <c:pt idx="89">
                  <c:v>-1.8013134259451165</c:v>
                </c:pt>
                <c:pt idx="90">
                  <c:v>-2.1724205232549587</c:v>
                </c:pt>
                <c:pt idx="91">
                  <c:v>-2.214032157636435</c:v>
                </c:pt>
                <c:pt idx="92">
                  <c:v>-3.5566816160275039</c:v>
                </c:pt>
                <c:pt idx="93">
                  <c:v>-2.239957790694838</c:v>
                </c:pt>
                <c:pt idx="94">
                  <c:v>-3.0018418092895911</c:v>
                </c:pt>
                <c:pt idx="95">
                  <c:v>-3.5091855893008592</c:v>
                </c:pt>
                <c:pt idx="96">
                  <c:v>-2.5683125739382668</c:v>
                </c:pt>
                <c:pt idx="97">
                  <c:v>-2.3397931219491772</c:v>
                </c:pt>
                <c:pt idx="98">
                  <c:v>-3.2698847350613858</c:v>
                </c:pt>
                <c:pt idx="99">
                  <c:v>-3.9106318251031404</c:v>
                </c:pt>
                <c:pt idx="100">
                  <c:v>-4.4878299754045905</c:v>
                </c:pt>
                <c:pt idx="101">
                  <c:v>-4.3002690898237272</c:v>
                </c:pt>
                <c:pt idx="102">
                  <c:v>-4.3065062063564197</c:v>
                </c:pt>
                <c:pt idx="103">
                  <c:v>-3.9472698420364365</c:v>
                </c:pt>
                <c:pt idx="104">
                  <c:v>-2.0420836790496826</c:v>
                </c:pt>
                <c:pt idx="105">
                  <c:v>-3.2130118434705297</c:v>
                </c:pt>
                <c:pt idx="106">
                  <c:v>-2.684243323259889</c:v>
                </c:pt>
                <c:pt idx="107">
                  <c:v>-2.2757838833478292</c:v>
                </c:pt>
                <c:pt idx="108">
                  <c:v>-2.83128879851184</c:v>
                </c:pt>
                <c:pt idx="109">
                  <c:v>-2.5600897362110535</c:v>
                </c:pt>
                <c:pt idx="110">
                  <c:v>-1.8635140835097252</c:v>
                </c:pt>
                <c:pt idx="111">
                  <c:v>-1.367877618330676</c:v>
                </c:pt>
                <c:pt idx="112">
                  <c:v>-1.2604194486705789</c:v>
                </c:pt>
                <c:pt idx="113">
                  <c:v>-1.5927012301265504</c:v>
                </c:pt>
                <c:pt idx="114">
                  <c:v>-1.7148665040779754</c:v>
                </c:pt>
                <c:pt idx="115">
                  <c:v>-2.0240165394375627</c:v>
                </c:pt>
                <c:pt idx="116">
                  <c:v>-1.1097576381047354</c:v>
                </c:pt>
                <c:pt idx="117">
                  <c:v>-0.81869343736143985</c:v>
                </c:pt>
                <c:pt idx="118">
                  <c:v>-1.4994672734224526</c:v>
                </c:pt>
                <c:pt idx="119">
                  <c:v>-1.6908159540033492</c:v>
                </c:pt>
                <c:pt idx="120">
                  <c:v>-2.1619698047859854</c:v>
                </c:pt>
                <c:pt idx="121">
                  <c:v>-2.2320928051663946</c:v>
                </c:pt>
                <c:pt idx="122">
                  <c:v>-1.6161345032494467</c:v>
                </c:pt>
                <c:pt idx="123">
                  <c:v>-1.3521634511828782</c:v>
                </c:pt>
                <c:pt idx="124">
                  <c:v>-0.40385650498278303</c:v>
                </c:pt>
                <c:pt idx="125">
                  <c:v>0.28684133140384466</c:v>
                </c:pt>
                <c:pt idx="126">
                  <c:v>0.80322324685358315</c:v>
                </c:pt>
                <c:pt idx="127">
                  <c:v>1.5606006981638774</c:v>
                </c:pt>
                <c:pt idx="128">
                  <c:v>0.55622825110209151</c:v>
                </c:pt>
                <c:pt idx="129">
                  <c:v>0.60427156932025117</c:v>
                </c:pt>
                <c:pt idx="130">
                  <c:v>1.6012653167067175</c:v>
                </c:pt>
                <c:pt idx="131">
                  <c:v>2.0827166793933123</c:v>
                </c:pt>
                <c:pt idx="132">
                  <c:v>2.4930180762778793</c:v>
                </c:pt>
                <c:pt idx="133">
                  <c:v>1.9415796795483791</c:v>
                </c:pt>
                <c:pt idx="134">
                  <c:v>0.80278038089892501</c:v>
                </c:pt>
                <c:pt idx="135">
                  <c:v>1.5606429196477736</c:v>
                </c:pt>
                <c:pt idx="136">
                  <c:v>1.2844485459883466</c:v>
                </c:pt>
                <c:pt idx="137">
                  <c:v>1.7486965159296766</c:v>
                </c:pt>
                <c:pt idx="138">
                  <c:v>1.3096906667821635</c:v>
                </c:pt>
                <c:pt idx="139">
                  <c:v>0.32646991575605494</c:v>
                </c:pt>
                <c:pt idx="140">
                  <c:v>-5.4581511560329699E-2</c:v>
                </c:pt>
                <c:pt idx="141">
                  <c:v>0.84184605110673938</c:v>
                </c:pt>
                <c:pt idx="142">
                  <c:v>1.7170199541066768</c:v>
                </c:pt>
                <c:pt idx="143">
                  <c:v>3.0535248309412766</c:v>
                </c:pt>
                <c:pt idx="144">
                  <c:v>2.8366342773586548</c:v>
                </c:pt>
                <c:pt idx="145">
                  <c:v>3.9820267846518442</c:v>
                </c:pt>
                <c:pt idx="146">
                  <c:v>6.7427619272300365</c:v>
                </c:pt>
                <c:pt idx="147">
                  <c:v>6.522886819299397</c:v>
                </c:pt>
                <c:pt idx="148">
                  <c:v>6.6969426344248495</c:v>
                </c:pt>
                <c:pt idx="149">
                  <c:v>8.1177282298994236</c:v>
                </c:pt>
                <c:pt idx="150">
                  <c:v>9.0199232031168908</c:v>
                </c:pt>
                <c:pt idx="151">
                  <c:v>10.347418795707272</c:v>
                </c:pt>
                <c:pt idx="152">
                  <c:v>11.618440474619621</c:v>
                </c:pt>
                <c:pt idx="153">
                  <c:v>10.814647078277861</c:v>
                </c:pt>
                <c:pt idx="154">
                  <c:v>10.09042028730323</c:v>
                </c:pt>
                <c:pt idx="155">
                  <c:v>10.504090897904998</c:v>
                </c:pt>
                <c:pt idx="156">
                  <c:v>11.123616132311215</c:v>
                </c:pt>
                <c:pt idx="157">
                  <c:v>10.9812867360358</c:v>
                </c:pt>
                <c:pt idx="158">
                  <c:v>9.2056638898456491</c:v>
                </c:pt>
                <c:pt idx="159">
                  <c:v>8.6098958820546461</c:v>
                </c:pt>
                <c:pt idx="160">
                  <c:v>8.9219713426393277</c:v>
                </c:pt>
                <c:pt idx="161">
                  <c:v>7.0961732691625805</c:v>
                </c:pt>
                <c:pt idx="162">
                  <c:v>7.7559001498562523</c:v>
                </c:pt>
                <c:pt idx="163">
                  <c:v>7.2951481920469021</c:v>
                </c:pt>
                <c:pt idx="164">
                  <c:v>7.1237550386389934</c:v>
                </c:pt>
                <c:pt idx="165">
                  <c:v>6.6602537504955892</c:v>
                </c:pt>
                <c:pt idx="166">
                  <c:v>6.8663545279476024</c:v>
                </c:pt>
                <c:pt idx="167">
                  <c:v>5.2258051472368683</c:v>
                </c:pt>
                <c:pt idx="168">
                  <c:v>4.9683408296979801</c:v>
                </c:pt>
                <c:pt idx="169">
                  <c:v>4.3127145207169795</c:v>
                </c:pt>
                <c:pt idx="170">
                  <c:v>4.2944910132808358</c:v>
                </c:pt>
                <c:pt idx="171">
                  <c:v>3.7382159286513881</c:v>
                </c:pt>
                <c:pt idx="172">
                  <c:v>2.6593373274695358</c:v>
                </c:pt>
                <c:pt idx="173">
                  <c:v>2.2603208253299956</c:v>
                </c:pt>
                <c:pt idx="174">
                  <c:v>1.608077074234826</c:v>
                </c:pt>
                <c:pt idx="175">
                  <c:v>0.22172112683101186</c:v>
                </c:pt>
                <c:pt idx="176">
                  <c:v>0.55808347948472681</c:v>
                </c:pt>
                <c:pt idx="177">
                  <c:v>1.8818336137523968</c:v>
                </c:pt>
                <c:pt idx="178">
                  <c:v>1.3405823973912809</c:v>
                </c:pt>
                <c:pt idx="179">
                  <c:v>1.3967395645246703</c:v>
                </c:pt>
                <c:pt idx="180">
                  <c:v>1.6807027333552278</c:v>
                </c:pt>
                <c:pt idx="181">
                  <c:v>1.5371592445451197</c:v>
                </c:pt>
                <c:pt idx="182">
                  <c:v>1.2270472814599529</c:v>
                </c:pt>
                <c:pt idx="183">
                  <c:v>1.8564470670914848</c:v>
                </c:pt>
                <c:pt idx="184">
                  <c:v>2.6007364523297145</c:v>
                </c:pt>
                <c:pt idx="185">
                  <c:v>3.1437679826564944</c:v>
                </c:pt>
                <c:pt idx="186">
                  <c:v>3.0012975088597704</c:v>
                </c:pt>
                <c:pt idx="187">
                  <c:v>3.0227582011180996</c:v>
                </c:pt>
                <c:pt idx="188">
                  <c:v>2.353468406473378</c:v>
                </c:pt>
                <c:pt idx="189">
                  <c:v>1.7068860523056064</c:v>
                </c:pt>
                <c:pt idx="190">
                  <c:v>1.597903557927788</c:v>
                </c:pt>
                <c:pt idx="191">
                  <c:v>1.9323769495972738</c:v>
                </c:pt>
                <c:pt idx="192">
                  <c:v>6.5436843969072234E-2</c:v>
                </c:pt>
                <c:pt idx="193">
                  <c:v>-0.59805868572497578</c:v>
                </c:pt>
                <c:pt idx="194">
                  <c:v>-2.4676238541746751</c:v>
                </c:pt>
                <c:pt idx="195">
                  <c:v>-1.5463475938844968</c:v>
                </c:pt>
                <c:pt idx="196">
                  <c:v>0.37070125134076304</c:v>
                </c:pt>
                <c:pt idx="197">
                  <c:v>2.2949485640176945</c:v>
                </c:pt>
                <c:pt idx="198">
                  <c:v>3.70743048067256</c:v>
                </c:pt>
                <c:pt idx="199">
                  <c:v>5.1933010191295264</c:v>
                </c:pt>
                <c:pt idx="200">
                  <c:v>5.524371352305379</c:v>
                </c:pt>
                <c:pt idx="201">
                  <c:v>4.9537056878514969</c:v>
                </c:pt>
                <c:pt idx="202">
                  <c:v>6.7535913810812787</c:v>
                </c:pt>
                <c:pt idx="203">
                  <c:v>6.671091592339458</c:v>
                </c:pt>
                <c:pt idx="204">
                  <c:v>6.5343659629115773</c:v>
                </c:pt>
                <c:pt idx="205">
                  <c:v>7.0100678103320258</c:v>
                </c:pt>
                <c:pt idx="206">
                  <c:v>8.0098952244417561</c:v>
                </c:pt>
                <c:pt idx="207">
                  <c:v>6.2943577811594906</c:v>
                </c:pt>
                <c:pt idx="208">
                  <c:v>4.073951264957663</c:v>
                </c:pt>
                <c:pt idx="209">
                  <c:v>2.5455728362895793</c:v>
                </c:pt>
                <c:pt idx="210">
                  <c:v>9.1904993615477548E-2</c:v>
                </c:pt>
                <c:pt idx="211">
                  <c:v>-0.94531183897971549</c:v>
                </c:pt>
                <c:pt idx="212">
                  <c:v>-2.5207098058330475</c:v>
                </c:pt>
                <c:pt idx="213">
                  <c:v>-3.3013156283806429</c:v>
                </c:pt>
                <c:pt idx="214">
                  <c:v>-4.9211612442435779</c:v>
                </c:pt>
                <c:pt idx="215">
                  <c:v>-5.553842822918754</c:v>
                </c:pt>
                <c:pt idx="216">
                  <c:v>-4.207772015361031</c:v>
                </c:pt>
                <c:pt idx="217">
                  <c:v>-3.3877387888038082</c:v>
                </c:pt>
                <c:pt idx="218">
                  <c:v>-1.2339387026238728</c:v>
                </c:pt>
                <c:pt idx="219">
                  <c:v>-0.67266656371822542</c:v>
                </c:pt>
                <c:pt idx="220">
                  <c:v>6.9327592977945773E-3</c:v>
                </c:pt>
                <c:pt idx="221">
                  <c:v>-1.8336174137232735</c:v>
                </c:pt>
                <c:pt idx="222">
                  <c:v>-1.7056512909169113</c:v>
                </c:pt>
                <c:pt idx="223">
                  <c:v>-0.72384229094678743</c:v>
                </c:pt>
                <c:pt idx="224">
                  <c:v>0.24651651520134976</c:v>
                </c:pt>
                <c:pt idx="225">
                  <c:v>1.2518505408707215</c:v>
                </c:pt>
                <c:pt idx="226">
                  <c:v>1.3959426395749366</c:v>
                </c:pt>
                <c:pt idx="227">
                  <c:v>1.67962307784203</c:v>
                </c:pt>
                <c:pt idx="228">
                  <c:v>1.0571834587545901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CCE-4015-8057-968461792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7425960"/>
        <c:axId val="607428704"/>
      </c:lineChart>
      <c:dateAx>
        <c:axId val="60742596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07428704"/>
        <c:crosses val="autoZero"/>
        <c:auto val="1"/>
        <c:lblOffset val="100"/>
        <c:baseTimeUnit val="months"/>
      </c:dateAx>
      <c:valAx>
        <c:axId val="60742870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07425960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2538718126569789E-2"/>
          <c:y val="0.88796234937509677"/>
          <c:w val="0.87106389132704853"/>
          <c:h val="5.21374999312170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lumMod val="100000"/>
      </a:srgbClr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4">
    <c:autoUpdate val="0"/>
  </c:externalData>
  <c:userShapes r:id="rId5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pt-BR" sz="1000" b="1" cap="all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emissões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regates e emissões líquidas da </a:t>
            </a:r>
            <a:r>
              <a:rPr lang="pt-BR" sz="1000" b="1" cap="all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dpmfi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 (r$ bilhões) acumuladas em 12 meses</a:t>
            </a:r>
          </a:p>
        </c:rich>
      </c:tx>
      <c:layout>
        <c:manualLayout>
          <c:xMode val="edge"/>
          <c:yMode val="edge"/>
          <c:x val="0.1163920980639107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6506194751078468E-2"/>
          <c:y val="0.10328346456692913"/>
          <c:w val="0.91280415416204097"/>
          <c:h val="0.633372178477690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'Gráfico 23'!$B$3</c:f>
              <c:strCache>
                <c:ptCount val="1"/>
                <c:pt idx="0">
                  <c:v>Emissões</c:v>
                </c:pt>
              </c:strCache>
            </c:strRef>
          </c:tx>
          <c:spPr>
            <a:solidFill>
              <a:srgbClr val="00ADFA"/>
            </a:solidFill>
            <a:ln>
              <a:solidFill>
                <a:srgbClr val="00ADFA"/>
              </a:solidFill>
            </a:ln>
            <a:effectLst/>
          </c:spPr>
          <c:invertIfNegative val="0"/>
          <c:cat>
            <c:numRef>
              <c:f>'Gráfico 23'!$A$4:$A$184</c:f>
              <c:numCache>
                <c:formatCode>mmm\-yy</c:formatCode>
                <c:ptCount val="181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40026</c:v>
                </c:pt>
                <c:pt idx="20">
                  <c:v>40057</c:v>
                </c:pt>
                <c:pt idx="21">
                  <c:v>40087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>
                  <c:v>40848</c:v>
                </c:pt>
                <c:pt idx="47">
                  <c:v>40878</c:v>
                </c:pt>
                <c:pt idx="48">
                  <c:v>40909</c:v>
                </c:pt>
                <c:pt idx="49">
                  <c:v>40940</c:v>
                </c:pt>
                <c:pt idx="50">
                  <c:v>40969</c:v>
                </c:pt>
                <c:pt idx="51">
                  <c:v>41000</c:v>
                </c:pt>
                <c:pt idx="52">
                  <c:v>41030</c:v>
                </c:pt>
                <c:pt idx="53">
                  <c:v>41061</c:v>
                </c:pt>
                <c:pt idx="54">
                  <c:v>41091</c:v>
                </c:pt>
                <c:pt idx="55">
                  <c:v>41122</c:v>
                </c:pt>
                <c:pt idx="56">
                  <c:v>41153</c:v>
                </c:pt>
                <c:pt idx="57">
                  <c:v>41183</c:v>
                </c:pt>
                <c:pt idx="58">
                  <c:v>41214</c:v>
                </c:pt>
                <c:pt idx="59">
                  <c:v>41244</c:v>
                </c:pt>
                <c:pt idx="60">
                  <c:v>41275</c:v>
                </c:pt>
                <c:pt idx="61">
                  <c:v>41306</c:v>
                </c:pt>
                <c:pt idx="62">
                  <c:v>41334</c:v>
                </c:pt>
                <c:pt idx="63">
                  <c:v>41365</c:v>
                </c:pt>
                <c:pt idx="64">
                  <c:v>41395</c:v>
                </c:pt>
                <c:pt idx="65">
                  <c:v>41426</c:v>
                </c:pt>
                <c:pt idx="66">
                  <c:v>41456</c:v>
                </c:pt>
                <c:pt idx="67">
                  <c:v>41487</c:v>
                </c:pt>
                <c:pt idx="68">
                  <c:v>41518</c:v>
                </c:pt>
                <c:pt idx="69">
                  <c:v>41548</c:v>
                </c:pt>
                <c:pt idx="70">
                  <c:v>41579</c:v>
                </c:pt>
                <c:pt idx="71">
                  <c:v>41609</c:v>
                </c:pt>
                <c:pt idx="72">
                  <c:v>41640</c:v>
                </c:pt>
                <c:pt idx="73">
                  <c:v>41671</c:v>
                </c:pt>
                <c:pt idx="74">
                  <c:v>41699</c:v>
                </c:pt>
                <c:pt idx="75">
                  <c:v>41730</c:v>
                </c:pt>
                <c:pt idx="76">
                  <c:v>41760</c:v>
                </c:pt>
                <c:pt idx="77">
                  <c:v>41791</c:v>
                </c:pt>
                <c:pt idx="78">
                  <c:v>41821</c:v>
                </c:pt>
                <c:pt idx="79">
                  <c:v>41852</c:v>
                </c:pt>
                <c:pt idx="80">
                  <c:v>41883</c:v>
                </c:pt>
                <c:pt idx="81">
                  <c:v>41913</c:v>
                </c:pt>
                <c:pt idx="82">
                  <c:v>41944</c:v>
                </c:pt>
                <c:pt idx="83">
                  <c:v>41974</c:v>
                </c:pt>
                <c:pt idx="84">
                  <c:v>42005</c:v>
                </c:pt>
                <c:pt idx="85">
                  <c:v>42036</c:v>
                </c:pt>
                <c:pt idx="86">
                  <c:v>42064</c:v>
                </c:pt>
                <c:pt idx="87">
                  <c:v>42095</c:v>
                </c:pt>
                <c:pt idx="88">
                  <c:v>42125</c:v>
                </c:pt>
                <c:pt idx="89">
                  <c:v>42156</c:v>
                </c:pt>
                <c:pt idx="90">
                  <c:v>42186</c:v>
                </c:pt>
                <c:pt idx="91">
                  <c:v>42217</c:v>
                </c:pt>
                <c:pt idx="92">
                  <c:v>42248</c:v>
                </c:pt>
                <c:pt idx="93">
                  <c:v>42278</c:v>
                </c:pt>
                <c:pt idx="94">
                  <c:v>42309</c:v>
                </c:pt>
                <c:pt idx="95">
                  <c:v>42339</c:v>
                </c:pt>
                <c:pt idx="96">
                  <c:v>42370</c:v>
                </c:pt>
                <c:pt idx="97">
                  <c:v>42401</c:v>
                </c:pt>
                <c:pt idx="98">
                  <c:v>42430</c:v>
                </c:pt>
                <c:pt idx="99">
                  <c:v>42461</c:v>
                </c:pt>
                <c:pt idx="100">
                  <c:v>42491</c:v>
                </c:pt>
                <c:pt idx="101">
                  <c:v>42522</c:v>
                </c:pt>
                <c:pt idx="102">
                  <c:v>42552</c:v>
                </c:pt>
                <c:pt idx="103">
                  <c:v>42583</c:v>
                </c:pt>
                <c:pt idx="104">
                  <c:v>42614</c:v>
                </c:pt>
                <c:pt idx="105">
                  <c:v>42644</c:v>
                </c:pt>
                <c:pt idx="106">
                  <c:v>42675</c:v>
                </c:pt>
                <c:pt idx="107">
                  <c:v>42705</c:v>
                </c:pt>
                <c:pt idx="108">
                  <c:v>42736</c:v>
                </c:pt>
                <c:pt idx="109">
                  <c:v>42767</c:v>
                </c:pt>
                <c:pt idx="110">
                  <c:v>42795</c:v>
                </c:pt>
                <c:pt idx="111">
                  <c:v>42826</c:v>
                </c:pt>
                <c:pt idx="112">
                  <c:v>42856</c:v>
                </c:pt>
                <c:pt idx="113">
                  <c:v>42887</c:v>
                </c:pt>
                <c:pt idx="114">
                  <c:v>42917</c:v>
                </c:pt>
                <c:pt idx="115">
                  <c:v>42948</c:v>
                </c:pt>
                <c:pt idx="116">
                  <c:v>42979</c:v>
                </c:pt>
                <c:pt idx="117">
                  <c:v>43009</c:v>
                </c:pt>
                <c:pt idx="118">
                  <c:v>43040</c:v>
                </c:pt>
                <c:pt idx="119">
                  <c:v>43070</c:v>
                </c:pt>
                <c:pt idx="120">
                  <c:v>43101</c:v>
                </c:pt>
                <c:pt idx="121">
                  <c:v>43132</c:v>
                </c:pt>
                <c:pt idx="122">
                  <c:v>43160</c:v>
                </c:pt>
                <c:pt idx="123">
                  <c:v>43191</c:v>
                </c:pt>
                <c:pt idx="124">
                  <c:v>43221</c:v>
                </c:pt>
                <c:pt idx="125">
                  <c:v>43252</c:v>
                </c:pt>
                <c:pt idx="126">
                  <c:v>43282</c:v>
                </c:pt>
                <c:pt idx="127">
                  <c:v>43313</c:v>
                </c:pt>
                <c:pt idx="128">
                  <c:v>43344</c:v>
                </c:pt>
                <c:pt idx="129">
                  <c:v>43374</c:v>
                </c:pt>
                <c:pt idx="130">
                  <c:v>43405</c:v>
                </c:pt>
                <c:pt idx="131">
                  <c:v>43435</c:v>
                </c:pt>
                <c:pt idx="132">
                  <c:v>43466</c:v>
                </c:pt>
                <c:pt idx="133">
                  <c:v>43497</c:v>
                </c:pt>
                <c:pt idx="134">
                  <c:v>43525</c:v>
                </c:pt>
                <c:pt idx="135">
                  <c:v>43556</c:v>
                </c:pt>
                <c:pt idx="136">
                  <c:v>43586</c:v>
                </c:pt>
                <c:pt idx="137">
                  <c:v>43617</c:v>
                </c:pt>
                <c:pt idx="138">
                  <c:v>43647</c:v>
                </c:pt>
                <c:pt idx="139">
                  <c:v>43678</c:v>
                </c:pt>
                <c:pt idx="140">
                  <c:v>43709</c:v>
                </c:pt>
                <c:pt idx="141">
                  <c:v>43739</c:v>
                </c:pt>
                <c:pt idx="142">
                  <c:v>43770</c:v>
                </c:pt>
                <c:pt idx="143">
                  <c:v>43800</c:v>
                </c:pt>
                <c:pt idx="144">
                  <c:v>43831</c:v>
                </c:pt>
                <c:pt idx="145">
                  <c:v>43862</c:v>
                </c:pt>
                <c:pt idx="146">
                  <c:v>43891</c:v>
                </c:pt>
                <c:pt idx="147">
                  <c:v>43922</c:v>
                </c:pt>
                <c:pt idx="148">
                  <c:v>43952</c:v>
                </c:pt>
                <c:pt idx="149">
                  <c:v>43983</c:v>
                </c:pt>
                <c:pt idx="150">
                  <c:v>44013</c:v>
                </c:pt>
                <c:pt idx="151">
                  <c:v>44044</c:v>
                </c:pt>
                <c:pt idx="152">
                  <c:v>44075</c:v>
                </c:pt>
                <c:pt idx="153">
                  <c:v>44105</c:v>
                </c:pt>
                <c:pt idx="154">
                  <c:v>44136</c:v>
                </c:pt>
                <c:pt idx="155">
                  <c:v>44166</c:v>
                </c:pt>
                <c:pt idx="156">
                  <c:v>44197</c:v>
                </c:pt>
                <c:pt idx="157">
                  <c:v>44228</c:v>
                </c:pt>
                <c:pt idx="158">
                  <c:v>44256</c:v>
                </c:pt>
                <c:pt idx="159">
                  <c:v>44287</c:v>
                </c:pt>
                <c:pt idx="160">
                  <c:v>44317</c:v>
                </c:pt>
                <c:pt idx="161">
                  <c:v>44348</c:v>
                </c:pt>
                <c:pt idx="162">
                  <c:v>44378</c:v>
                </c:pt>
                <c:pt idx="163">
                  <c:v>44409</c:v>
                </c:pt>
                <c:pt idx="164">
                  <c:v>44440</c:v>
                </c:pt>
                <c:pt idx="165">
                  <c:v>44470</c:v>
                </c:pt>
                <c:pt idx="166">
                  <c:v>44501</c:v>
                </c:pt>
                <c:pt idx="167">
                  <c:v>44531</c:v>
                </c:pt>
                <c:pt idx="168">
                  <c:v>44562</c:v>
                </c:pt>
                <c:pt idx="169">
                  <c:v>44593</c:v>
                </c:pt>
                <c:pt idx="170">
                  <c:v>44621</c:v>
                </c:pt>
                <c:pt idx="171">
                  <c:v>44652</c:v>
                </c:pt>
                <c:pt idx="172">
                  <c:v>44682</c:v>
                </c:pt>
                <c:pt idx="173">
                  <c:v>44713</c:v>
                </c:pt>
                <c:pt idx="174">
                  <c:v>44743</c:v>
                </c:pt>
                <c:pt idx="175">
                  <c:v>44774</c:v>
                </c:pt>
                <c:pt idx="176">
                  <c:v>44805</c:v>
                </c:pt>
                <c:pt idx="177">
                  <c:v>44835</c:v>
                </c:pt>
                <c:pt idx="178">
                  <c:v>44866</c:v>
                </c:pt>
                <c:pt idx="179">
                  <c:v>44896</c:v>
                </c:pt>
                <c:pt idx="180">
                  <c:v>44927</c:v>
                </c:pt>
              </c:numCache>
            </c:numRef>
          </c:cat>
          <c:val>
            <c:numRef>
              <c:f>'Gráfico 23'!$B$4:$B$184</c:f>
              <c:numCache>
                <c:formatCode>#,##0.00</c:formatCode>
                <c:ptCount val="181"/>
                <c:pt idx="0">
                  <c:v>481.15178168523653</c:v>
                </c:pt>
                <c:pt idx="1">
                  <c:v>490.0757484756266</c:v>
                </c:pt>
                <c:pt idx="2">
                  <c:v>470.02505559930654</c:v>
                </c:pt>
                <c:pt idx="3">
                  <c:v>443.9994531860965</c:v>
                </c:pt>
                <c:pt idx="4">
                  <c:v>415.3787355006865</c:v>
                </c:pt>
                <c:pt idx="5">
                  <c:v>378.74372906420285</c:v>
                </c:pt>
                <c:pt idx="6">
                  <c:v>382.84825674631281</c:v>
                </c:pt>
                <c:pt idx="7">
                  <c:v>385.09371476692138</c:v>
                </c:pt>
                <c:pt idx="8">
                  <c:v>359.12201141375004</c:v>
                </c:pt>
                <c:pt idx="9">
                  <c:v>329.74562251011002</c:v>
                </c:pt>
                <c:pt idx="10">
                  <c:v>316.49456243700001</c:v>
                </c:pt>
                <c:pt idx="11">
                  <c:v>329.22909845173001</c:v>
                </c:pt>
                <c:pt idx="12">
                  <c:v>336.90173349734999</c:v>
                </c:pt>
                <c:pt idx="13">
                  <c:v>310.94887961375002</c:v>
                </c:pt>
                <c:pt idx="14">
                  <c:v>313.37363517423</c:v>
                </c:pt>
                <c:pt idx="15">
                  <c:v>307.51404793389003</c:v>
                </c:pt>
                <c:pt idx="16">
                  <c:v>325.28003262284</c:v>
                </c:pt>
                <c:pt idx="17">
                  <c:v>369.6420227305</c:v>
                </c:pt>
                <c:pt idx="18">
                  <c:v>400.08785817534999</c:v>
                </c:pt>
                <c:pt idx="19">
                  <c:v>444.27174781052003</c:v>
                </c:pt>
                <c:pt idx="20">
                  <c:v>446.44304605253996</c:v>
                </c:pt>
                <c:pt idx="21">
                  <c:v>452.57617118908007</c:v>
                </c:pt>
                <c:pt idx="22">
                  <c:v>469.70002975095002</c:v>
                </c:pt>
                <c:pt idx="23">
                  <c:v>462.16583205773003</c:v>
                </c:pt>
                <c:pt idx="24">
                  <c:v>471.49577246672004</c:v>
                </c:pt>
                <c:pt idx="25">
                  <c:v>487.51735065067999</c:v>
                </c:pt>
                <c:pt idx="26">
                  <c:v>488.85688089003003</c:v>
                </c:pt>
                <c:pt idx="27">
                  <c:v>570.60734198109003</c:v>
                </c:pt>
                <c:pt idx="28">
                  <c:v>551.23409913257433</c:v>
                </c:pt>
                <c:pt idx="29">
                  <c:v>517.60433351484437</c:v>
                </c:pt>
                <c:pt idx="30">
                  <c:v>496.19484483898441</c:v>
                </c:pt>
                <c:pt idx="31">
                  <c:v>478.99309003219446</c:v>
                </c:pt>
                <c:pt idx="32">
                  <c:v>563.80413257843452</c:v>
                </c:pt>
                <c:pt idx="33">
                  <c:v>589.36330877784451</c:v>
                </c:pt>
                <c:pt idx="34">
                  <c:v>577.69314629359428</c:v>
                </c:pt>
                <c:pt idx="35">
                  <c:v>591.76294672881431</c:v>
                </c:pt>
                <c:pt idx="36">
                  <c:v>582.93423571675442</c:v>
                </c:pt>
                <c:pt idx="37">
                  <c:v>582.21041065988436</c:v>
                </c:pt>
                <c:pt idx="38">
                  <c:v>595.0691618931445</c:v>
                </c:pt>
                <c:pt idx="39">
                  <c:v>544.87489527996445</c:v>
                </c:pt>
                <c:pt idx="40">
                  <c:v>565.87980016036011</c:v>
                </c:pt>
                <c:pt idx="41">
                  <c:v>601.78609063450006</c:v>
                </c:pt>
                <c:pt idx="42">
                  <c:v>600.42787488781005</c:v>
                </c:pt>
                <c:pt idx="43">
                  <c:v>579.14113001852002</c:v>
                </c:pt>
                <c:pt idx="44">
                  <c:v>499.20540465113999</c:v>
                </c:pt>
                <c:pt idx="45">
                  <c:v>479.27874370871996</c:v>
                </c:pt>
                <c:pt idx="46">
                  <c:v>494.61090469738002</c:v>
                </c:pt>
                <c:pt idx="47">
                  <c:v>484.88218339546</c:v>
                </c:pt>
                <c:pt idx="48">
                  <c:v>487.62032081226999</c:v>
                </c:pt>
                <c:pt idx="49">
                  <c:v>543.62270719545995</c:v>
                </c:pt>
                <c:pt idx="50">
                  <c:v>523.67483409082001</c:v>
                </c:pt>
                <c:pt idx="51">
                  <c:v>503.63237079867997</c:v>
                </c:pt>
                <c:pt idx="52">
                  <c:v>492.46433899076993</c:v>
                </c:pt>
                <c:pt idx="53">
                  <c:v>506.64820803944997</c:v>
                </c:pt>
                <c:pt idx="54">
                  <c:v>501.85248233168994</c:v>
                </c:pt>
                <c:pt idx="55">
                  <c:v>515.19585906604993</c:v>
                </c:pt>
                <c:pt idx="56">
                  <c:v>550.46188413243988</c:v>
                </c:pt>
                <c:pt idx="57">
                  <c:v>571.0152296445699</c:v>
                </c:pt>
                <c:pt idx="58">
                  <c:v>563.85712674829995</c:v>
                </c:pt>
                <c:pt idx="59">
                  <c:v>586.93007801470003</c:v>
                </c:pt>
                <c:pt idx="60">
                  <c:v>572.93102534264005</c:v>
                </c:pt>
                <c:pt idx="61">
                  <c:v>501.34957377869</c:v>
                </c:pt>
                <c:pt idx="62">
                  <c:v>505.51539161489006</c:v>
                </c:pt>
                <c:pt idx="63">
                  <c:v>511.93200963208</c:v>
                </c:pt>
                <c:pt idx="64">
                  <c:v>516.95413665138005</c:v>
                </c:pt>
                <c:pt idx="65">
                  <c:v>493.03866591681998</c:v>
                </c:pt>
                <c:pt idx="66">
                  <c:v>494.19202051353994</c:v>
                </c:pt>
                <c:pt idx="67">
                  <c:v>494.58767882985006</c:v>
                </c:pt>
                <c:pt idx="68">
                  <c:v>491.51731971083001</c:v>
                </c:pt>
                <c:pt idx="69">
                  <c:v>484.32025290761004</c:v>
                </c:pt>
                <c:pt idx="70">
                  <c:v>483.96605533343353</c:v>
                </c:pt>
                <c:pt idx="71">
                  <c:v>467.70662347024353</c:v>
                </c:pt>
                <c:pt idx="72">
                  <c:v>476.84785898657782</c:v>
                </c:pt>
                <c:pt idx="73">
                  <c:v>480.63119165485887</c:v>
                </c:pt>
                <c:pt idx="74">
                  <c:v>507.4605260670188</c:v>
                </c:pt>
                <c:pt idx="75">
                  <c:v>511.09498657650886</c:v>
                </c:pt>
                <c:pt idx="76">
                  <c:v>534.07200970624888</c:v>
                </c:pt>
                <c:pt idx="77">
                  <c:v>539.32300990166891</c:v>
                </c:pt>
                <c:pt idx="78">
                  <c:v>533.30934998116891</c:v>
                </c:pt>
                <c:pt idx="79">
                  <c:v>537.5060187560689</c:v>
                </c:pt>
                <c:pt idx="80">
                  <c:v>524.19735599346893</c:v>
                </c:pt>
                <c:pt idx="81">
                  <c:v>519.25063004003891</c:v>
                </c:pt>
                <c:pt idx="82">
                  <c:v>529.27503371974547</c:v>
                </c:pt>
                <c:pt idx="83">
                  <c:v>552.16631625657556</c:v>
                </c:pt>
                <c:pt idx="84">
                  <c:v>570.04749602368099</c:v>
                </c:pt>
                <c:pt idx="85">
                  <c:v>609.22072105929999</c:v>
                </c:pt>
                <c:pt idx="86">
                  <c:v>696.41440288080003</c:v>
                </c:pt>
                <c:pt idx="87">
                  <c:v>755.86989423070008</c:v>
                </c:pt>
                <c:pt idx="88">
                  <c:v>782.85655256979999</c:v>
                </c:pt>
                <c:pt idx="89">
                  <c:v>782.66221355205994</c:v>
                </c:pt>
                <c:pt idx="90">
                  <c:v>802.56984015260991</c:v>
                </c:pt>
                <c:pt idx="91">
                  <c:v>824.2289327800338</c:v>
                </c:pt>
                <c:pt idx="92">
                  <c:v>856.7240818522439</c:v>
                </c:pt>
                <c:pt idx="93">
                  <c:v>858.8004142321189</c:v>
                </c:pt>
                <c:pt idx="94">
                  <c:v>873.87548713318847</c:v>
                </c:pt>
                <c:pt idx="95">
                  <c:v>856.43656680543859</c:v>
                </c:pt>
                <c:pt idx="96">
                  <c:v>874.59313875362841</c:v>
                </c:pt>
                <c:pt idx="97">
                  <c:v>863.99670384195838</c:v>
                </c:pt>
                <c:pt idx="98">
                  <c:v>763.6551606775987</c:v>
                </c:pt>
                <c:pt idx="99">
                  <c:v>714.06700503681861</c:v>
                </c:pt>
                <c:pt idx="100">
                  <c:v>683.77718184349851</c:v>
                </c:pt>
                <c:pt idx="101">
                  <c:v>681.36702723273856</c:v>
                </c:pt>
                <c:pt idx="102">
                  <c:v>694.07688905010855</c:v>
                </c:pt>
                <c:pt idx="103">
                  <c:v>694.17846246818453</c:v>
                </c:pt>
                <c:pt idx="104">
                  <c:v>697.35972447196457</c:v>
                </c:pt>
                <c:pt idx="105">
                  <c:v>737.08300177983961</c:v>
                </c:pt>
                <c:pt idx="106">
                  <c:v>721.59006188145997</c:v>
                </c:pt>
                <c:pt idx="107">
                  <c:v>708.76483263405987</c:v>
                </c:pt>
                <c:pt idx="108">
                  <c:v>707.97011018799003</c:v>
                </c:pt>
                <c:pt idx="109">
                  <c:v>727.84037822591006</c:v>
                </c:pt>
                <c:pt idx="110">
                  <c:v>757.60455949133996</c:v>
                </c:pt>
                <c:pt idx="111">
                  <c:v>767.03735951246995</c:v>
                </c:pt>
                <c:pt idx="112">
                  <c:v>757.98541240376994</c:v>
                </c:pt>
                <c:pt idx="113">
                  <c:v>767.48747350451993</c:v>
                </c:pt>
                <c:pt idx="114">
                  <c:v>768.55975471056991</c:v>
                </c:pt>
                <c:pt idx="115">
                  <c:v>753.19198231453004</c:v>
                </c:pt>
                <c:pt idx="116">
                  <c:v>731.3248039526801</c:v>
                </c:pt>
                <c:pt idx="117">
                  <c:v>711.06427532115993</c:v>
                </c:pt>
                <c:pt idx="118">
                  <c:v>720.34636296966994</c:v>
                </c:pt>
                <c:pt idx="119">
                  <c:v>720.57323809988986</c:v>
                </c:pt>
                <c:pt idx="120">
                  <c:v>701.99103419344988</c:v>
                </c:pt>
                <c:pt idx="121">
                  <c:v>673.46326115723002</c:v>
                </c:pt>
                <c:pt idx="122">
                  <c:v>674.52121150281994</c:v>
                </c:pt>
                <c:pt idx="123">
                  <c:v>704.58959933391998</c:v>
                </c:pt>
                <c:pt idx="124">
                  <c:v>692.97565447852003</c:v>
                </c:pt>
                <c:pt idx="125">
                  <c:v>641.88631006277001</c:v>
                </c:pt>
                <c:pt idx="126">
                  <c:v>635.71033988477006</c:v>
                </c:pt>
                <c:pt idx="127">
                  <c:v>660.35286405826002</c:v>
                </c:pt>
                <c:pt idx="128">
                  <c:v>661.26169035785995</c:v>
                </c:pt>
                <c:pt idx="129">
                  <c:v>660.96276507924995</c:v>
                </c:pt>
                <c:pt idx="130">
                  <c:v>663.91569230040011</c:v>
                </c:pt>
                <c:pt idx="131">
                  <c:v>656.92912914913018</c:v>
                </c:pt>
                <c:pt idx="132">
                  <c:v>666.83368825163996</c:v>
                </c:pt>
                <c:pt idx="133">
                  <c:v>674.88621433703997</c:v>
                </c:pt>
                <c:pt idx="134">
                  <c:v>668.99002381566993</c:v>
                </c:pt>
                <c:pt idx="135">
                  <c:v>633.43262168830006</c:v>
                </c:pt>
                <c:pt idx="136">
                  <c:v>681.14251414437012</c:v>
                </c:pt>
                <c:pt idx="137">
                  <c:v>729.77260222349014</c:v>
                </c:pt>
                <c:pt idx="138">
                  <c:v>740.40717409528997</c:v>
                </c:pt>
                <c:pt idx="139">
                  <c:v>725.41380425219995</c:v>
                </c:pt>
                <c:pt idx="140">
                  <c:v>733.08012992458987</c:v>
                </c:pt>
                <c:pt idx="141">
                  <c:v>735.41586610139007</c:v>
                </c:pt>
                <c:pt idx="142">
                  <c:v>738.81478200828008</c:v>
                </c:pt>
                <c:pt idx="143">
                  <c:v>738.09225192613007</c:v>
                </c:pt>
                <c:pt idx="144">
                  <c:v>740.38366860817007</c:v>
                </c:pt>
                <c:pt idx="145">
                  <c:v>727.99859437932002</c:v>
                </c:pt>
                <c:pt idx="146">
                  <c:v>677.85630864160998</c:v>
                </c:pt>
                <c:pt idx="147">
                  <c:v>660.25138934757001</c:v>
                </c:pt>
                <c:pt idx="148">
                  <c:v>664.04609270934998</c:v>
                </c:pt>
                <c:pt idx="149">
                  <c:v>694.50764812314003</c:v>
                </c:pt>
                <c:pt idx="150">
                  <c:v>781.38402927183006</c:v>
                </c:pt>
                <c:pt idx="151">
                  <c:v>834.69205902253998</c:v>
                </c:pt>
                <c:pt idx="152">
                  <c:v>924.64270194958999</c:v>
                </c:pt>
                <c:pt idx="153">
                  <c:v>1038.7395892828702</c:v>
                </c:pt>
                <c:pt idx="154">
                  <c:v>1142.43407431797</c:v>
                </c:pt>
                <c:pt idx="155">
                  <c:v>1296.5489857780101</c:v>
                </c:pt>
                <c:pt idx="156">
                  <c:v>1388.3454151251401</c:v>
                </c:pt>
                <c:pt idx="157">
                  <c:v>1516.31830141417</c:v>
                </c:pt>
                <c:pt idx="158">
                  <c:v>1659.25966357686</c:v>
                </c:pt>
                <c:pt idx="159">
                  <c:v>1793.7638758773201</c:v>
                </c:pt>
                <c:pt idx="160">
                  <c:v>1863.92571381587</c:v>
                </c:pt>
                <c:pt idx="161">
                  <c:v>1897.8716092074599</c:v>
                </c:pt>
                <c:pt idx="162">
                  <c:v>1872.06809076783</c:v>
                </c:pt>
                <c:pt idx="163">
                  <c:v>1828.9707209119999</c:v>
                </c:pt>
                <c:pt idx="164">
                  <c:v>1819.7475769446201</c:v>
                </c:pt>
                <c:pt idx="165">
                  <c:v>1792.90320342626</c:v>
                </c:pt>
                <c:pt idx="166">
                  <c:v>1737.02618016306</c:v>
                </c:pt>
                <c:pt idx="167">
                  <c:v>1628.0989236099899</c:v>
                </c:pt>
                <c:pt idx="168">
                  <c:v>1591.7052234348198</c:v>
                </c:pt>
                <c:pt idx="169">
                  <c:v>1529.90042595055</c:v>
                </c:pt>
                <c:pt idx="170">
                  <c:v>1432.3470653832301</c:v>
                </c:pt>
                <c:pt idx="171">
                  <c:v>1347.58014242031</c:v>
                </c:pt>
                <c:pt idx="172">
                  <c:v>1276.8388795998101</c:v>
                </c:pt>
                <c:pt idx="173">
                  <c:v>1211.2608300184002</c:v>
                </c:pt>
                <c:pt idx="174">
                  <c:v>1142.9735259786303</c:v>
                </c:pt>
                <c:pt idx="175">
                  <c:v>1215.7269801750303</c:v>
                </c:pt>
                <c:pt idx="176">
                  <c:v>1179.8983849901201</c:v>
                </c:pt>
                <c:pt idx="177">
                  <c:v>1134.8910398452101</c:v>
                </c:pt>
                <c:pt idx="178">
                  <c:v>1097.2744204412002</c:v>
                </c:pt>
                <c:pt idx="179">
                  <c:v>1052.5556183425301</c:v>
                </c:pt>
                <c:pt idx="180">
                  <c:v>1018.06170556807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06-42AE-BCCA-39560601FF75}"/>
            </c:ext>
          </c:extLst>
        </c:ser>
        <c:ser>
          <c:idx val="1"/>
          <c:order val="1"/>
          <c:tx>
            <c:strRef>
              <c:f>'Gráfico 23'!$C$3</c:f>
              <c:strCache>
                <c:ptCount val="1"/>
                <c:pt idx="0">
                  <c:v>Resgates</c:v>
                </c:pt>
              </c:strCache>
            </c:strRef>
          </c:tx>
          <c:spPr>
            <a:solidFill>
              <a:srgbClr val="9EBBD3"/>
            </a:solidFill>
            <a:ln>
              <a:solidFill>
                <a:srgbClr val="9EBBD3"/>
              </a:solidFill>
            </a:ln>
            <a:effectLst/>
          </c:spPr>
          <c:invertIfNegative val="0"/>
          <c:cat>
            <c:numRef>
              <c:f>'Gráfico 23'!$A$4:$A$184</c:f>
              <c:numCache>
                <c:formatCode>mmm\-yy</c:formatCode>
                <c:ptCount val="181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40026</c:v>
                </c:pt>
                <c:pt idx="20">
                  <c:v>40057</c:v>
                </c:pt>
                <c:pt idx="21">
                  <c:v>40087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>
                  <c:v>40848</c:v>
                </c:pt>
                <c:pt idx="47">
                  <c:v>40878</c:v>
                </c:pt>
                <c:pt idx="48">
                  <c:v>40909</c:v>
                </c:pt>
                <c:pt idx="49">
                  <c:v>40940</c:v>
                </c:pt>
                <c:pt idx="50">
                  <c:v>40969</c:v>
                </c:pt>
                <c:pt idx="51">
                  <c:v>41000</c:v>
                </c:pt>
                <c:pt idx="52">
                  <c:v>41030</c:v>
                </c:pt>
                <c:pt idx="53">
                  <c:v>41061</c:v>
                </c:pt>
                <c:pt idx="54">
                  <c:v>41091</c:v>
                </c:pt>
                <c:pt idx="55">
                  <c:v>41122</c:v>
                </c:pt>
                <c:pt idx="56">
                  <c:v>41153</c:v>
                </c:pt>
                <c:pt idx="57">
                  <c:v>41183</c:v>
                </c:pt>
                <c:pt idx="58">
                  <c:v>41214</c:v>
                </c:pt>
                <c:pt idx="59">
                  <c:v>41244</c:v>
                </c:pt>
                <c:pt idx="60">
                  <c:v>41275</c:v>
                </c:pt>
                <c:pt idx="61">
                  <c:v>41306</c:v>
                </c:pt>
                <c:pt idx="62">
                  <c:v>41334</c:v>
                </c:pt>
                <c:pt idx="63">
                  <c:v>41365</c:v>
                </c:pt>
                <c:pt idx="64">
                  <c:v>41395</c:v>
                </c:pt>
                <c:pt idx="65">
                  <c:v>41426</c:v>
                </c:pt>
                <c:pt idx="66">
                  <c:v>41456</c:v>
                </c:pt>
                <c:pt idx="67">
                  <c:v>41487</c:v>
                </c:pt>
                <c:pt idx="68">
                  <c:v>41518</c:v>
                </c:pt>
                <c:pt idx="69">
                  <c:v>41548</c:v>
                </c:pt>
                <c:pt idx="70">
                  <c:v>41579</c:v>
                </c:pt>
                <c:pt idx="71">
                  <c:v>41609</c:v>
                </c:pt>
                <c:pt idx="72">
                  <c:v>41640</c:v>
                </c:pt>
                <c:pt idx="73">
                  <c:v>41671</c:v>
                </c:pt>
                <c:pt idx="74">
                  <c:v>41699</c:v>
                </c:pt>
                <c:pt idx="75">
                  <c:v>41730</c:v>
                </c:pt>
                <c:pt idx="76">
                  <c:v>41760</c:v>
                </c:pt>
                <c:pt idx="77">
                  <c:v>41791</c:v>
                </c:pt>
                <c:pt idx="78">
                  <c:v>41821</c:v>
                </c:pt>
                <c:pt idx="79">
                  <c:v>41852</c:v>
                </c:pt>
                <c:pt idx="80">
                  <c:v>41883</c:v>
                </c:pt>
                <c:pt idx="81">
                  <c:v>41913</c:v>
                </c:pt>
                <c:pt idx="82">
                  <c:v>41944</c:v>
                </c:pt>
                <c:pt idx="83">
                  <c:v>41974</c:v>
                </c:pt>
                <c:pt idx="84">
                  <c:v>42005</c:v>
                </c:pt>
                <c:pt idx="85">
                  <c:v>42036</c:v>
                </c:pt>
                <c:pt idx="86">
                  <c:v>42064</c:v>
                </c:pt>
                <c:pt idx="87">
                  <c:v>42095</c:v>
                </c:pt>
                <c:pt idx="88">
                  <c:v>42125</c:v>
                </c:pt>
                <c:pt idx="89">
                  <c:v>42156</c:v>
                </c:pt>
                <c:pt idx="90">
                  <c:v>42186</c:v>
                </c:pt>
                <c:pt idx="91">
                  <c:v>42217</c:v>
                </c:pt>
                <c:pt idx="92">
                  <c:v>42248</c:v>
                </c:pt>
                <c:pt idx="93">
                  <c:v>42278</c:v>
                </c:pt>
                <c:pt idx="94">
                  <c:v>42309</c:v>
                </c:pt>
                <c:pt idx="95">
                  <c:v>42339</c:v>
                </c:pt>
                <c:pt idx="96">
                  <c:v>42370</c:v>
                </c:pt>
                <c:pt idx="97">
                  <c:v>42401</c:v>
                </c:pt>
                <c:pt idx="98">
                  <c:v>42430</c:v>
                </c:pt>
                <c:pt idx="99">
                  <c:v>42461</c:v>
                </c:pt>
                <c:pt idx="100">
                  <c:v>42491</c:v>
                </c:pt>
                <c:pt idx="101">
                  <c:v>42522</c:v>
                </c:pt>
                <c:pt idx="102">
                  <c:v>42552</c:v>
                </c:pt>
                <c:pt idx="103">
                  <c:v>42583</c:v>
                </c:pt>
                <c:pt idx="104">
                  <c:v>42614</c:v>
                </c:pt>
                <c:pt idx="105">
                  <c:v>42644</c:v>
                </c:pt>
                <c:pt idx="106">
                  <c:v>42675</c:v>
                </c:pt>
                <c:pt idx="107">
                  <c:v>42705</c:v>
                </c:pt>
                <c:pt idx="108">
                  <c:v>42736</c:v>
                </c:pt>
                <c:pt idx="109">
                  <c:v>42767</c:v>
                </c:pt>
                <c:pt idx="110">
                  <c:v>42795</c:v>
                </c:pt>
                <c:pt idx="111">
                  <c:v>42826</c:v>
                </c:pt>
                <c:pt idx="112">
                  <c:v>42856</c:v>
                </c:pt>
                <c:pt idx="113">
                  <c:v>42887</c:v>
                </c:pt>
                <c:pt idx="114">
                  <c:v>42917</c:v>
                </c:pt>
                <c:pt idx="115">
                  <c:v>42948</c:v>
                </c:pt>
                <c:pt idx="116">
                  <c:v>42979</c:v>
                </c:pt>
                <c:pt idx="117">
                  <c:v>43009</c:v>
                </c:pt>
                <c:pt idx="118">
                  <c:v>43040</c:v>
                </c:pt>
                <c:pt idx="119">
                  <c:v>43070</c:v>
                </c:pt>
                <c:pt idx="120">
                  <c:v>43101</c:v>
                </c:pt>
                <c:pt idx="121">
                  <c:v>43132</c:v>
                </c:pt>
                <c:pt idx="122">
                  <c:v>43160</c:v>
                </c:pt>
                <c:pt idx="123">
                  <c:v>43191</c:v>
                </c:pt>
                <c:pt idx="124">
                  <c:v>43221</c:v>
                </c:pt>
                <c:pt idx="125">
                  <c:v>43252</c:v>
                </c:pt>
                <c:pt idx="126">
                  <c:v>43282</c:v>
                </c:pt>
                <c:pt idx="127">
                  <c:v>43313</c:v>
                </c:pt>
                <c:pt idx="128">
                  <c:v>43344</c:v>
                </c:pt>
                <c:pt idx="129">
                  <c:v>43374</c:v>
                </c:pt>
                <c:pt idx="130">
                  <c:v>43405</c:v>
                </c:pt>
                <c:pt idx="131">
                  <c:v>43435</c:v>
                </c:pt>
                <c:pt idx="132">
                  <c:v>43466</c:v>
                </c:pt>
                <c:pt idx="133">
                  <c:v>43497</c:v>
                </c:pt>
                <c:pt idx="134">
                  <c:v>43525</c:v>
                </c:pt>
                <c:pt idx="135">
                  <c:v>43556</c:v>
                </c:pt>
                <c:pt idx="136">
                  <c:v>43586</c:v>
                </c:pt>
                <c:pt idx="137">
                  <c:v>43617</c:v>
                </c:pt>
                <c:pt idx="138">
                  <c:v>43647</c:v>
                </c:pt>
                <c:pt idx="139">
                  <c:v>43678</c:v>
                </c:pt>
                <c:pt idx="140">
                  <c:v>43709</c:v>
                </c:pt>
                <c:pt idx="141">
                  <c:v>43739</c:v>
                </c:pt>
                <c:pt idx="142">
                  <c:v>43770</c:v>
                </c:pt>
                <c:pt idx="143">
                  <c:v>43800</c:v>
                </c:pt>
                <c:pt idx="144">
                  <c:v>43831</c:v>
                </c:pt>
                <c:pt idx="145">
                  <c:v>43862</c:v>
                </c:pt>
                <c:pt idx="146">
                  <c:v>43891</c:v>
                </c:pt>
                <c:pt idx="147">
                  <c:v>43922</c:v>
                </c:pt>
                <c:pt idx="148">
                  <c:v>43952</c:v>
                </c:pt>
                <c:pt idx="149">
                  <c:v>43983</c:v>
                </c:pt>
                <c:pt idx="150">
                  <c:v>44013</c:v>
                </c:pt>
                <c:pt idx="151">
                  <c:v>44044</c:v>
                </c:pt>
                <c:pt idx="152">
                  <c:v>44075</c:v>
                </c:pt>
                <c:pt idx="153">
                  <c:v>44105</c:v>
                </c:pt>
                <c:pt idx="154">
                  <c:v>44136</c:v>
                </c:pt>
                <c:pt idx="155">
                  <c:v>44166</c:v>
                </c:pt>
                <c:pt idx="156">
                  <c:v>44197</c:v>
                </c:pt>
                <c:pt idx="157">
                  <c:v>44228</c:v>
                </c:pt>
                <c:pt idx="158">
                  <c:v>44256</c:v>
                </c:pt>
                <c:pt idx="159">
                  <c:v>44287</c:v>
                </c:pt>
                <c:pt idx="160">
                  <c:v>44317</c:v>
                </c:pt>
                <c:pt idx="161">
                  <c:v>44348</c:v>
                </c:pt>
                <c:pt idx="162">
                  <c:v>44378</c:v>
                </c:pt>
                <c:pt idx="163">
                  <c:v>44409</c:v>
                </c:pt>
                <c:pt idx="164">
                  <c:v>44440</c:v>
                </c:pt>
                <c:pt idx="165">
                  <c:v>44470</c:v>
                </c:pt>
                <c:pt idx="166">
                  <c:v>44501</c:v>
                </c:pt>
                <c:pt idx="167">
                  <c:v>44531</c:v>
                </c:pt>
                <c:pt idx="168">
                  <c:v>44562</c:v>
                </c:pt>
                <c:pt idx="169">
                  <c:v>44593</c:v>
                </c:pt>
                <c:pt idx="170">
                  <c:v>44621</c:v>
                </c:pt>
                <c:pt idx="171">
                  <c:v>44652</c:v>
                </c:pt>
                <c:pt idx="172">
                  <c:v>44682</c:v>
                </c:pt>
                <c:pt idx="173">
                  <c:v>44713</c:v>
                </c:pt>
                <c:pt idx="174">
                  <c:v>44743</c:v>
                </c:pt>
                <c:pt idx="175">
                  <c:v>44774</c:v>
                </c:pt>
                <c:pt idx="176">
                  <c:v>44805</c:v>
                </c:pt>
                <c:pt idx="177">
                  <c:v>44835</c:v>
                </c:pt>
                <c:pt idx="178">
                  <c:v>44866</c:v>
                </c:pt>
                <c:pt idx="179">
                  <c:v>44896</c:v>
                </c:pt>
                <c:pt idx="180">
                  <c:v>44927</c:v>
                </c:pt>
              </c:numCache>
            </c:numRef>
          </c:cat>
          <c:val>
            <c:numRef>
              <c:f>'Gráfico 23'!$C$4:$C$184</c:f>
              <c:numCache>
                <c:formatCode>#,##0.00</c:formatCode>
                <c:ptCount val="181"/>
                <c:pt idx="0">
                  <c:v>-507.26144843532541</c:v>
                </c:pt>
                <c:pt idx="1">
                  <c:v>-510.71050317391541</c:v>
                </c:pt>
                <c:pt idx="2">
                  <c:v>-505.83014628559545</c:v>
                </c:pt>
                <c:pt idx="3">
                  <c:v>-520.79987968438547</c:v>
                </c:pt>
                <c:pt idx="4">
                  <c:v>-494.34195308613539</c:v>
                </c:pt>
                <c:pt idx="5">
                  <c:v>-477.84784422523529</c:v>
                </c:pt>
                <c:pt idx="6">
                  <c:v>-500.02651851902533</c:v>
                </c:pt>
                <c:pt idx="7">
                  <c:v>-500.47640232954529</c:v>
                </c:pt>
                <c:pt idx="8">
                  <c:v>-488.02013167091997</c:v>
                </c:pt>
                <c:pt idx="9">
                  <c:v>-458.28849581346998</c:v>
                </c:pt>
                <c:pt idx="10">
                  <c:v>-449.09458279228005</c:v>
                </c:pt>
                <c:pt idx="11">
                  <c:v>-446.46245496340003</c:v>
                </c:pt>
                <c:pt idx="12">
                  <c:v>-474.67702767498008</c:v>
                </c:pt>
                <c:pt idx="13">
                  <c:v>-461.06995169879008</c:v>
                </c:pt>
                <c:pt idx="14">
                  <c:v>-450.34784245637996</c:v>
                </c:pt>
                <c:pt idx="15">
                  <c:v>-417.18018967372001</c:v>
                </c:pt>
                <c:pt idx="16">
                  <c:v>-441.00211513117006</c:v>
                </c:pt>
                <c:pt idx="17">
                  <c:v>-443.05612493241586</c:v>
                </c:pt>
                <c:pt idx="18">
                  <c:v>-399.40945210999581</c:v>
                </c:pt>
                <c:pt idx="19">
                  <c:v>-409.53296604385577</c:v>
                </c:pt>
                <c:pt idx="20">
                  <c:v>-425.0282511520258</c:v>
                </c:pt>
                <c:pt idx="21">
                  <c:v>-444.20740572126584</c:v>
                </c:pt>
                <c:pt idx="22">
                  <c:v>-457.80383805580584</c:v>
                </c:pt>
                <c:pt idx="23">
                  <c:v>-462.12284282339579</c:v>
                </c:pt>
                <c:pt idx="24">
                  <c:v>-471.01785975344575</c:v>
                </c:pt>
                <c:pt idx="25">
                  <c:v>-471.78555669122579</c:v>
                </c:pt>
                <c:pt idx="26">
                  <c:v>-493.54463150460583</c:v>
                </c:pt>
                <c:pt idx="27">
                  <c:v>-479.63705444074577</c:v>
                </c:pt>
                <c:pt idx="28">
                  <c:v>-451.08076560374553</c:v>
                </c:pt>
                <c:pt idx="29">
                  <c:v>-470.46653397491974</c:v>
                </c:pt>
                <c:pt idx="30">
                  <c:v>-485.05309501737975</c:v>
                </c:pt>
                <c:pt idx="31">
                  <c:v>-505.69805726751974</c:v>
                </c:pt>
                <c:pt idx="32">
                  <c:v>-567.62623507671969</c:v>
                </c:pt>
                <c:pt idx="33">
                  <c:v>-562.95928746617972</c:v>
                </c:pt>
                <c:pt idx="34">
                  <c:v>-552.94805367243976</c:v>
                </c:pt>
                <c:pt idx="35">
                  <c:v>-551.05862051240968</c:v>
                </c:pt>
                <c:pt idx="36">
                  <c:v>-564.64160042344974</c:v>
                </c:pt>
                <c:pt idx="37">
                  <c:v>-566.86002109611979</c:v>
                </c:pt>
                <c:pt idx="38">
                  <c:v>-558.86967153716978</c:v>
                </c:pt>
                <c:pt idx="39">
                  <c:v>-562.74065741197978</c:v>
                </c:pt>
                <c:pt idx="40">
                  <c:v>-601.51500259828003</c:v>
                </c:pt>
                <c:pt idx="41">
                  <c:v>-571.90986586878</c:v>
                </c:pt>
                <c:pt idx="42">
                  <c:v>-635.24676552950996</c:v>
                </c:pt>
                <c:pt idx="43">
                  <c:v>-599.9758946658601</c:v>
                </c:pt>
                <c:pt idx="44">
                  <c:v>-503.48245259925</c:v>
                </c:pt>
                <c:pt idx="45">
                  <c:v>-494.43491174587001</c:v>
                </c:pt>
                <c:pt idx="46">
                  <c:v>-512.64388921852003</c:v>
                </c:pt>
                <c:pt idx="47">
                  <c:v>-501.92941609707998</c:v>
                </c:pt>
                <c:pt idx="48">
                  <c:v>-502.46389686523003</c:v>
                </c:pt>
                <c:pt idx="49">
                  <c:v>-566.66538032353003</c:v>
                </c:pt>
                <c:pt idx="50">
                  <c:v>-556.88823554227008</c:v>
                </c:pt>
                <c:pt idx="51">
                  <c:v>-558.35560238893618</c:v>
                </c:pt>
                <c:pt idx="52">
                  <c:v>-521.0778880410262</c:v>
                </c:pt>
                <c:pt idx="53">
                  <c:v>-549.08690321214624</c:v>
                </c:pt>
                <c:pt idx="54">
                  <c:v>-567.59606271190614</c:v>
                </c:pt>
                <c:pt idx="55">
                  <c:v>-625.59746797124626</c:v>
                </c:pt>
                <c:pt idx="56">
                  <c:v>-650.58019319676623</c:v>
                </c:pt>
                <c:pt idx="57">
                  <c:v>-641.65337136760616</c:v>
                </c:pt>
                <c:pt idx="58">
                  <c:v>-636.76945169752616</c:v>
                </c:pt>
                <c:pt idx="59">
                  <c:v>-647.18624520842616</c:v>
                </c:pt>
                <c:pt idx="60">
                  <c:v>-654.67792425681625</c:v>
                </c:pt>
                <c:pt idx="61">
                  <c:v>-591.72678958910626</c:v>
                </c:pt>
                <c:pt idx="62">
                  <c:v>-622.78129518642618</c:v>
                </c:pt>
                <c:pt idx="63">
                  <c:v>-649.24736050678996</c:v>
                </c:pt>
                <c:pt idx="64">
                  <c:v>-702.07770512949003</c:v>
                </c:pt>
                <c:pt idx="65">
                  <c:v>-673.92894913232999</c:v>
                </c:pt>
                <c:pt idx="66">
                  <c:v>-613.54159465155999</c:v>
                </c:pt>
                <c:pt idx="67">
                  <c:v>-568.07453403122042</c:v>
                </c:pt>
                <c:pt idx="68">
                  <c:v>-602.09985072612028</c:v>
                </c:pt>
                <c:pt idx="69">
                  <c:v>-599.09812243239026</c:v>
                </c:pt>
                <c:pt idx="70">
                  <c:v>-579.20191192824041</c:v>
                </c:pt>
                <c:pt idx="71">
                  <c:v>-551.40290699572029</c:v>
                </c:pt>
                <c:pt idx="72">
                  <c:v>-562.88337923898041</c:v>
                </c:pt>
                <c:pt idx="73">
                  <c:v>-568.90291125466035</c:v>
                </c:pt>
                <c:pt idx="74">
                  <c:v>-570.7657749851104</c:v>
                </c:pt>
                <c:pt idx="75">
                  <c:v>-609.15293178422041</c:v>
                </c:pt>
                <c:pt idx="76">
                  <c:v>-553.05123993787038</c:v>
                </c:pt>
                <c:pt idx="77">
                  <c:v>-532.25164496518039</c:v>
                </c:pt>
                <c:pt idx="78">
                  <c:v>-528.81622111206048</c:v>
                </c:pt>
                <c:pt idx="79">
                  <c:v>-572.23066087843006</c:v>
                </c:pt>
                <c:pt idx="80">
                  <c:v>-560.40183705810011</c:v>
                </c:pt>
                <c:pt idx="81">
                  <c:v>-622.49467438545003</c:v>
                </c:pt>
                <c:pt idx="82">
                  <c:v>-623.02331105962003</c:v>
                </c:pt>
                <c:pt idx="83">
                  <c:v>-621.05488066973999</c:v>
                </c:pt>
                <c:pt idx="84">
                  <c:v>-607.97628016483009</c:v>
                </c:pt>
                <c:pt idx="85">
                  <c:v>-604.22146850681997</c:v>
                </c:pt>
                <c:pt idx="86">
                  <c:v>-614.57117805838993</c:v>
                </c:pt>
                <c:pt idx="87">
                  <c:v>-633.43403719448997</c:v>
                </c:pt>
                <c:pt idx="88">
                  <c:v>-698.10824373799005</c:v>
                </c:pt>
                <c:pt idx="89">
                  <c:v>-697.82014463744008</c:v>
                </c:pt>
                <c:pt idx="90">
                  <c:v>-686.0119066447802</c:v>
                </c:pt>
                <c:pt idx="91">
                  <c:v>-636.0490461868801</c:v>
                </c:pt>
                <c:pt idx="92">
                  <c:v>-640.12111133878011</c:v>
                </c:pt>
                <c:pt idx="93">
                  <c:v>-704.42229102107012</c:v>
                </c:pt>
                <c:pt idx="94">
                  <c:v>-706.46567998684077</c:v>
                </c:pt>
                <c:pt idx="95">
                  <c:v>-706.57528377389849</c:v>
                </c:pt>
                <c:pt idx="96">
                  <c:v>-730.43864686378822</c:v>
                </c:pt>
                <c:pt idx="97">
                  <c:v>-731.52348700874836</c:v>
                </c:pt>
                <c:pt idx="98">
                  <c:v>-659.77995117753835</c:v>
                </c:pt>
                <c:pt idx="99">
                  <c:v>-708.40228257502838</c:v>
                </c:pt>
                <c:pt idx="100">
                  <c:v>-646.97089521271823</c:v>
                </c:pt>
                <c:pt idx="101">
                  <c:v>-647.29033564055817</c:v>
                </c:pt>
                <c:pt idx="102">
                  <c:v>-676.75821297928815</c:v>
                </c:pt>
                <c:pt idx="103">
                  <c:v>-759.99180769587815</c:v>
                </c:pt>
                <c:pt idx="104">
                  <c:v>-714.47955943419822</c:v>
                </c:pt>
                <c:pt idx="105">
                  <c:v>-679.14959170421821</c:v>
                </c:pt>
                <c:pt idx="106">
                  <c:v>-681.54107622727759</c:v>
                </c:pt>
                <c:pt idx="107">
                  <c:v>-717.20143657434994</c:v>
                </c:pt>
                <c:pt idx="108">
                  <c:v>-718.60590149184009</c:v>
                </c:pt>
                <c:pt idx="109">
                  <c:v>-719.63930374409995</c:v>
                </c:pt>
                <c:pt idx="110">
                  <c:v>-731.09467080922991</c:v>
                </c:pt>
                <c:pt idx="111">
                  <c:v>-644.91383356183007</c:v>
                </c:pt>
                <c:pt idx="112">
                  <c:v>-699.29285653052011</c:v>
                </c:pt>
                <c:pt idx="113">
                  <c:v>-699.02919808191018</c:v>
                </c:pt>
                <c:pt idx="114">
                  <c:v>-698.03128501384015</c:v>
                </c:pt>
                <c:pt idx="115">
                  <c:v>-616.39756578666004</c:v>
                </c:pt>
                <c:pt idx="116">
                  <c:v>-657.11402888199996</c:v>
                </c:pt>
                <c:pt idx="117">
                  <c:v>-626.87237245717995</c:v>
                </c:pt>
                <c:pt idx="118">
                  <c:v>-625.71090406529993</c:v>
                </c:pt>
                <c:pt idx="119">
                  <c:v>-585.80313230724994</c:v>
                </c:pt>
                <c:pt idx="120">
                  <c:v>-547.36599529628006</c:v>
                </c:pt>
                <c:pt idx="121">
                  <c:v>-548.19868542199993</c:v>
                </c:pt>
                <c:pt idx="122">
                  <c:v>-588.48926934685994</c:v>
                </c:pt>
                <c:pt idx="123">
                  <c:v>-612.52205552856003</c:v>
                </c:pt>
                <c:pt idx="124">
                  <c:v>-562.06793444966002</c:v>
                </c:pt>
                <c:pt idx="125">
                  <c:v>-582.58839235750997</c:v>
                </c:pt>
                <c:pt idx="126">
                  <c:v>-574.76748240080997</c:v>
                </c:pt>
                <c:pt idx="127">
                  <c:v>-638.05786257177999</c:v>
                </c:pt>
                <c:pt idx="128">
                  <c:v>-665.27830972915001</c:v>
                </c:pt>
                <c:pt idx="129">
                  <c:v>-672.17646847026003</c:v>
                </c:pt>
                <c:pt idx="130">
                  <c:v>-676.38377627108002</c:v>
                </c:pt>
                <c:pt idx="131">
                  <c:v>-677.30200648901996</c:v>
                </c:pt>
                <c:pt idx="132">
                  <c:v>-715.48165433445001</c:v>
                </c:pt>
                <c:pt idx="133">
                  <c:v>-715.94853773955981</c:v>
                </c:pt>
                <c:pt idx="134">
                  <c:v>-731.2166384500099</c:v>
                </c:pt>
                <c:pt idx="135">
                  <c:v>-758.68342977718987</c:v>
                </c:pt>
                <c:pt idx="136">
                  <c:v>-842.52885599144986</c:v>
                </c:pt>
                <c:pt idx="137">
                  <c:v>-823.33114878722984</c:v>
                </c:pt>
                <c:pt idx="138">
                  <c:v>-809.91519471161996</c:v>
                </c:pt>
                <c:pt idx="139">
                  <c:v>-749.41735224693002</c:v>
                </c:pt>
                <c:pt idx="140">
                  <c:v>-673.20460158914</c:v>
                </c:pt>
                <c:pt idx="141">
                  <c:v>-694.30744083236004</c:v>
                </c:pt>
                <c:pt idx="142">
                  <c:v>-690.38185447954004</c:v>
                </c:pt>
                <c:pt idx="143">
                  <c:v>-698.80739074144003</c:v>
                </c:pt>
                <c:pt idx="144">
                  <c:v>-672.71926066181004</c:v>
                </c:pt>
                <c:pt idx="145">
                  <c:v>-676.30851271354993</c:v>
                </c:pt>
                <c:pt idx="146">
                  <c:v>-750.99453279104989</c:v>
                </c:pt>
                <c:pt idx="147">
                  <c:v>-745.85753998398991</c:v>
                </c:pt>
                <c:pt idx="148">
                  <c:v>-659.68133019573997</c:v>
                </c:pt>
                <c:pt idx="149">
                  <c:v>-659.36600301219994</c:v>
                </c:pt>
                <c:pt idx="150">
                  <c:v>-795.28079478726988</c:v>
                </c:pt>
                <c:pt idx="151">
                  <c:v>-856.33035034043996</c:v>
                </c:pt>
                <c:pt idx="152">
                  <c:v>-922.83741900200994</c:v>
                </c:pt>
                <c:pt idx="153">
                  <c:v>-908.57311676405993</c:v>
                </c:pt>
                <c:pt idx="154">
                  <c:v>-914.00701549360997</c:v>
                </c:pt>
                <c:pt idx="155">
                  <c:v>-906.34518724041993</c:v>
                </c:pt>
                <c:pt idx="156">
                  <c:v>-917.30214379504991</c:v>
                </c:pt>
                <c:pt idx="157">
                  <c:v>-960.92761814686992</c:v>
                </c:pt>
                <c:pt idx="158">
                  <c:v>-980.87246353060993</c:v>
                </c:pt>
                <c:pt idx="159">
                  <c:v>-1193.0066456957302</c:v>
                </c:pt>
                <c:pt idx="160">
                  <c:v>-1278.8046650678302</c:v>
                </c:pt>
                <c:pt idx="161">
                  <c:v>-1278.5058395797703</c:v>
                </c:pt>
                <c:pt idx="162">
                  <c:v>-1181.8116527989403</c:v>
                </c:pt>
                <c:pt idx="163">
                  <c:v>-1126.1316431362</c:v>
                </c:pt>
                <c:pt idx="164">
                  <c:v>-1287.7149004630901</c:v>
                </c:pt>
                <c:pt idx="165">
                  <c:v>-1462.6578321408804</c:v>
                </c:pt>
                <c:pt idx="166">
                  <c:v>-1461.8546315865306</c:v>
                </c:pt>
                <c:pt idx="167">
                  <c:v>-1464.8590601264805</c:v>
                </c:pt>
                <c:pt idx="168">
                  <c:v>-1478.2206023605904</c:v>
                </c:pt>
                <c:pt idx="169">
                  <c:v>-1442.6442990681401</c:v>
                </c:pt>
                <c:pt idx="170">
                  <c:v>-1550.5085193673101</c:v>
                </c:pt>
                <c:pt idx="171">
                  <c:v>-1346.2165837035398</c:v>
                </c:pt>
                <c:pt idx="172">
                  <c:v>-1268.3804352254797</c:v>
                </c:pt>
                <c:pt idx="173">
                  <c:v>-1268.9025090498496</c:v>
                </c:pt>
                <c:pt idx="174">
                  <c:v>-1295.2452682891098</c:v>
                </c:pt>
                <c:pt idx="175">
                  <c:v>-1469.3146159319299</c:v>
                </c:pt>
                <c:pt idx="176">
                  <c:v>-1419.30229260693</c:v>
                </c:pt>
                <c:pt idx="177">
                  <c:v>-1257.63059564216</c:v>
                </c:pt>
                <c:pt idx="178">
                  <c:v>-1265.2019645691601</c:v>
                </c:pt>
                <c:pt idx="179">
                  <c:v>-1262.7825886348701</c:v>
                </c:pt>
                <c:pt idx="180">
                  <c:v>-1419.9461215309502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06-42AE-BCCA-39560601F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7423608"/>
        <c:axId val="607423216"/>
      </c:barChart>
      <c:lineChart>
        <c:grouping val="standard"/>
        <c:varyColors val="0"/>
        <c:ser>
          <c:idx val="2"/>
          <c:order val="2"/>
          <c:tx>
            <c:strRef>
              <c:f>'Gráfico 23'!$D$3</c:f>
              <c:strCache>
                <c:ptCount val="1"/>
                <c:pt idx="0">
                  <c:v>Emissões líquidas</c:v>
                </c:pt>
              </c:strCache>
            </c:strRef>
          </c:tx>
          <c:spPr>
            <a:ln w="19050" cap="rnd">
              <a:solidFill>
                <a:srgbClr val="005D89"/>
              </a:solidFill>
              <a:round/>
            </a:ln>
            <a:effectLst/>
          </c:spPr>
          <c:marker>
            <c:symbol val="none"/>
          </c:marker>
          <c:cat>
            <c:numRef>
              <c:f>'Gráfico 23'!$A$4:$A$184</c:f>
              <c:numCache>
                <c:formatCode>mmm\-yy</c:formatCode>
                <c:ptCount val="181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40026</c:v>
                </c:pt>
                <c:pt idx="20">
                  <c:v>40057</c:v>
                </c:pt>
                <c:pt idx="21">
                  <c:v>40087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>
                  <c:v>40848</c:v>
                </c:pt>
                <c:pt idx="47">
                  <c:v>40878</c:v>
                </c:pt>
                <c:pt idx="48">
                  <c:v>40909</c:v>
                </c:pt>
                <c:pt idx="49">
                  <c:v>40940</c:v>
                </c:pt>
                <c:pt idx="50">
                  <c:v>40969</c:v>
                </c:pt>
                <c:pt idx="51">
                  <c:v>41000</c:v>
                </c:pt>
                <c:pt idx="52">
                  <c:v>41030</c:v>
                </c:pt>
                <c:pt idx="53">
                  <c:v>41061</c:v>
                </c:pt>
                <c:pt idx="54">
                  <c:v>41091</c:v>
                </c:pt>
                <c:pt idx="55">
                  <c:v>41122</c:v>
                </c:pt>
                <c:pt idx="56">
                  <c:v>41153</c:v>
                </c:pt>
                <c:pt idx="57">
                  <c:v>41183</c:v>
                </c:pt>
                <c:pt idx="58">
                  <c:v>41214</c:v>
                </c:pt>
                <c:pt idx="59">
                  <c:v>41244</c:v>
                </c:pt>
                <c:pt idx="60">
                  <c:v>41275</c:v>
                </c:pt>
                <c:pt idx="61">
                  <c:v>41306</c:v>
                </c:pt>
                <c:pt idx="62">
                  <c:v>41334</c:v>
                </c:pt>
                <c:pt idx="63">
                  <c:v>41365</c:v>
                </c:pt>
                <c:pt idx="64">
                  <c:v>41395</c:v>
                </c:pt>
                <c:pt idx="65">
                  <c:v>41426</c:v>
                </c:pt>
                <c:pt idx="66">
                  <c:v>41456</c:v>
                </c:pt>
                <c:pt idx="67">
                  <c:v>41487</c:v>
                </c:pt>
                <c:pt idx="68">
                  <c:v>41518</c:v>
                </c:pt>
                <c:pt idx="69">
                  <c:v>41548</c:v>
                </c:pt>
                <c:pt idx="70">
                  <c:v>41579</c:v>
                </c:pt>
                <c:pt idx="71">
                  <c:v>41609</c:v>
                </c:pt>
                <c:pt idx="72">
                  <c:v>41640</c:v>
                </c:pt>
                <c:pt idx="73">
                  <c:v>41671</c:v>
                </c:pt>
                <c:pt idx="74">
                  <c:v>41699</c:v>
                </c:pt>
                <c:pt idx="75">
                  <c:v>41730</c:v>
                </c:pt>
                <c:pt idx="76">
                  <c:v>41760</c:v>
                </c:pt>
                <c:pt idx="77">
                  <c:v>41791</c:v>
                </c:pt>
                <c:pt idx="78">
                  <c:v>41821</c:v>
                </c:pt>
                <c:pt idx="79">
                  <c:v>41852</c:v>
                </c:pt>
                <c:pt idx="80">
                  <c:v>41883</c:v>
                </c:pt>
                <c:pt idx="81">
                  <c:v>41913</c:v>
                </c:pt>
                <c:pt idx="82">
                  <c:v>41944</c:v>
                </c:pt>
                <c:pt idx="83">
                  <c:v>41974</c:v>
                </c:pt>
                <c:pt idx="84">
                  <c:v>42005</c:v>
                </c:pt>
                <c:pt idx="85">
                  <c:v>42036</c:v>
                </c:pt>
                <c:pt idx="86">
                  <c:v>42064</c:v>
                </c:pt>
                <c:pt idx="87">
                  <c:v>42095</c:v>
                </c:pt>
                <c:pt idx="88">
                  <c:v>42125</c:v>
                </c:pt>
                <c:pt idx="89">
                  <c:v>42156</c:v>
                </c:pt>
                <c:pt idx="90">
                  <c:v>42186</c:v>
                </c:pt>
                <c:pt idx="91">
                  <c:v>42217</c:v>
                </c:pt>
                <c:pt idx="92">
                  <c:v>42248</c:v>
                </c:pt>
                <c:pt idx="93">
                  <c:v>42278</c:v>
                </c:pt>
                <c:pt idx="94">
                  <c:v>42309</c:v>
                </c:pt>
                <c:pt idx="95">
                  <c:v>42339</c:v>
                </c:pt>
                <c:pt idx="96">
                  <c:v>42370</c:v>
                </c:pt>
                <c:pt idx="97">
                  <c:v>42401</c:v>
                </c:pt>
                <c:pt idx="98">
                  <c:v>42430</c:v>
                </c:pt>
                <c:pt idx="99">
                  <c:v>42461</c:v>
                </c:pt>
                <c:pt idx="100">
                  <c:v>42491</c:v>
                </c:pt>
                <c:pt idx="101">
                  <c:v>42522</c:v>
                </c:pt>
                <c:pt idx="102">
                  <c:v>42552</c:v>
                </c:pt>
                <c:pt idx="103">
                  <c:v>42583</c:v>
                </c:pt>
                <c:pt idx="104">
                  <c:v>42614</c:v>
                </c:pt>
                <c:pt idx="105">
                  <c:v>42644</c:v>
                </c:pt>
                <c:pt idx="106">
                  <c:v>42675</c:v>
                </c:pt>
                <c:pt idx="107">
                  <c:v>42705</c:v>
                </c:pt>
                <c:pt idx="108">
                  <c:v>42736</c:v>
                </c:pt>
                <c:pt idx="109">
                  <c:v>42767</c:v>
                </c:pt>
                <c:pt idx="110">
                  <c:v>42795</c:v>
                </c:pt>
                <c:pt idx="111">
                  <c:v>42826</c:v>
                </c:pt>
                <c:pt idx="112">
                  <c:v>42856</c:v>
                </c:pt>
                <c:pt idx="113">
                  <c:v>42887</c:v>
                </c:pt>
                <c:pt idx="114">
                  <c:v>42917</c:v>
                </c:pt>
                <c:pt idx="115">
                  <c:v>42948</c:v>
                </c:pt>
                <c:pt idx="116">
                  <c:v>42979</c:v>
                </c:pt>
                <c:pt idx="117">
                  <c:v>43009</c:v>
                </c:pt>
                <c:pt idx="118">
                  <c:v>43040</c:v>
                </c:pt>
                <c:pt idx="119">
                  <c:v>43070</c:v>
                </c:pt>
                <c:pt idx="120">
                  <c:v>43101</c:v>
                </c:pt>
                <c:pt idx="121">
                  <c:v>43132</c:v>
                </c:pt>
                <c:pt idx="122">
                  <c:v>43160</c:v>
                </c:pt>
                <c:pt idx="123">
                  <c:v>43191</c:v>
                </c:pt>
                <c:pt idx="124">
                  <c:v>43221</c:v>
                </c:pt>
                <c:pt idx="125">
                  <c:v>43252</c:v>
                </c:pt>
                <c:pt idx="126">
                  <c:v>43282</c:v>
                </c:pt>
                <c:pt idx="127">
                  <c:v>43313</c:v>
                </c:pt>
                <c:pt idx="128">
                  <c:v>43344</c:v>
                </c:pt>
                <c:pt idx="129">
                  <c:v>43374</c:v>
                </c:pt>
                <c:pt idx="130">
                  <c:v>43405</c:v>
                </c:pt>
                <c:pt idx="131">
                  <c:v>43435</c:v>
                </c:pt>
                <c:pt idx="132">
                  <c:v>43466</c:v>
                </c:pt>
                <c:pt idx="133">
                  <c:v>43497</c:v>
                </c:pt>
                <c:pt idx="134">
                  <c:v>43525</c:v>
                </c:pt>
                <c:pt idx="135">
                  <c:v>43556</c:v>
                </c:pt>
                <c:pt idx="136">
                  <c:v>43586</c:v>
                </c:pt>
                <c:pt idx="137">
                  <c:v>43617</c:v>
                </c:pt>
                <c:pt idx="138">
                  <c:v>43647</c:v>
                </c:pt>
                <c:pt idx="139">
                  <c:v>43678</c:v>
                </c:pt>
                <c:pt idx="140">
                  <c:v>43709</c:v>
                </c:pt>
                <c:pt idx="141">
                  <c:v>43739</c:v>
                </c:pt>
                <c:pt idx="142">
                  <c:v>43770</c:v>
                </c:pt>
                <c:pt idx="143">
                  <c:v>43800</c:v>
                </c:pt>
                <c:pt idx="144">
                  <c:v>43831</c:v>
                </c:pt>
                <c:pt idx="145">
                  <c:v>43862</c:v>
                </c:pt>
                <c:pt idx="146">
                  <c:v>43891</c:v>
                </c:pt>
                <c:pt idx="147">
                  <c:v>43922</c:v>
                </c:pt>
                <c:pt idx="148">
                  <c:v>43952</c:v>
                </c:pt>
                <c:pt idx="149">
                  <c:v>43983</c:v>
                </c:pt>
                <c:pt idx="150">
                  <c:v>44013</c:v>
                </c:pt>
                <c:pt idx="151">
                  <c:v>44044</c:v>
                </c:pt>
                <c:pt idx="152">
                  <c:v>44075</c:v>
                </c:pt>
                <c:pt idx="153">
                  <c:v>44105</c:v>
                </c:pt>
                <c:pt idx="154">
                  <c:v>44136</c:v>
                </c:pt>
                <c:pt idx="155">
                  <c:v>44166</c:v>
                </c:pt>
                <c:pt idx="156">
                  <c:v>44197</c:v>
                </c:pt>
                <c:pt idx="157">
                  <c:v>44228</c:v>
                </c:pt>
                <c:pt idx="158">
                  <c:v>44256</c:v>
                </c:pt>
                <c:pt idx="159">
                  <c:v>44287</c:v>
                </c:pt>
                <c:pt idx="160">
                  <c:v>44317</c:v>
                </c:pt>
                <c:pt idx="161">
                  <c:v>44348</c:v>
                </c:pt>
                <c:pt idx="162">
                  <c:v>44378</c:v>
                </c:pt>
                <c:pt idx="163">
                  <c:v>44409</c:v>
                </c:pt>
                <c:pt idx="164">
                  <c:v>44440</c:v>
                </c:pt>
                <c:pt idx="165">
                  <c:v>44470</c:v>
                </c:pt>
                <c:pt idx="166">
                  <c:v>44501</c:v>
                </c:pt>
                <c:pt idx="167">
                  <c:v>44531</c:v>
                </c:pt>
                <c:pt idx="168">
                  <c:v>44562</c:v>
                </c:pt>
                <c:pt idx="169">
                  <c:v>44593</c:v>
                </c:pt>
                <c:pt idx="170">
                  <c:v>44621</c:v>
                </c:pt>
                <c:pt idx="171">
                  <c:v>44652</c:v>
                </c:pt>
                <c:pt idx="172">
                  <c:v>44682</c:v>
                </c:pt>
                <c:pt idx="173">
                  <c:v>44713</c:v>
                </c:pt>
                <c:pt idx="174">
                  <c:v>44743</c:v>
                </c:pt>
                <c:pt idx="175">
                  <c:v>44774</c:v>
                </c:pt>
                <c:pt idx="176">
                  <c:v>44805</c:v>
                </c:pt>
                <c:pt idx="177">
                  <c:v>44835</c:v>
                </c:pt>
                <c:pt idx="178">
                  <c:v>44866</c:v>
                </c:pt>
                <c:pt idx="179">
                  <c:v>44896</c:v>
                </c:pt>
                <c:pt idx="180">
                  <c:v>44927</c:v>
                </c:pt>
              </c:numCache>
            </c:numRef>
          </c:cat>
          <c:val>
            <c:numRef>
              <c:f>'Gráfico 23'!$D$4:$D$184</c:f>
              <c:numCache>
                <c:formatCode>#,##0.00</c:formatCode>
                <c:ptCount val="181"/>
                <c:pt idx="0">
                  <c:v>-26.109666750088945</c:v>
                </c:pt>
                <c:pt idx="1">
                  <c:v>-20.634754698288937</c:v>
                </c:pt>
                <c:pt idx="2">
                  <c:v>-35.805090686288942</c:v>
                </c:pt>
                <c:pt idx="3">
                  <c:v>-76.800426498288942</c:v>
                </c:pt>
                <c:pt idx="4">
                  <c:v>-78.963217585448945</c:v>
                </c:pt>
                <c:pt idx="5">
                  <c:v>-99.104115161032496</c:v>
                </c:pt>
                <c:pt idx="6">
                  <c:v>-117.17826177271249</c:v>
                </c:pt>
                <c:pt idx="7">
                  <c:v>-115.38268756262391</c:v>
                </c:pt>
                <c:pt idx="8">
                  <c:v>-128.89812025716998</c:v>
                </c:pt>
                <c:pt idx="9">
                  <c:v>-128.54287330335995</c:v>
                </c:pt>
                <c:pt idx="10">
                  <c:v>-132.60002035527998</c:v>
                </c:pt>
                <c:pt idx="11">
                  <c:v>-117.23335651166997</c:v>
                </c:pt>
                <c:pt idx="12">
                  <c:v>-137.77529417763003</c:v>
                </c:pt>
                <c:pt idx="13">
                  <c:v>-150.12107208504003</c:v>
                </c:pt>
                <c:pt idx="14">
                  <c:v>-136.97420728215002</c:v>
                </c:pt>
                <c:pt idx="15">
                  <c:v>-109.66614173983004</c:v>
                </c:pt>
                <c:pt idx="16">
                  <c:v>-115.72208250833006</c:v>
                </c:pt>
                <c:pt idx="17">
                  <c:v>-73.414102201915796</c:v>
                </c:pt>
                <c:pt idx="18">
                  <c:v>0.67840606535419568</c:v>
                </c:pt>
                <c:pt idx="19">
                  <c:v>34.738781766664204</c:v>
                </c:pt>
                <c:pt idx="20">
                  <c:v>21.414794900514213</c:v>
                </c:pt>
                <c:pt idx="21">
                  <c:v>8.3687654678141961</c:v>
                </c:pt>
                <c:pt idx="22">
                  <c:v>11.896191695144218</c:v>
                </c:pt>
                <c:pt idx="23">
                  <c:v>4.2989234334200432E-2</c:v>
                </c:pt>
                <c:pt idx="24">
                  <c:v>0.47791271327425733</c:v>
                </c:pt>
                <c:pt idx="25">
                  <c:v>15.731793959454251</c:v>
                </c:pt>
                <c:pt idx="26">
                  <c:v>-4.687750614575755</c:v>
                </c:pt>
                <c:pt idx="27">
                  <c:v>90.970287540344245</c:v>
                </c:pt>
                <c:pt idx="28">
                  <c:v>100.15333352882891</c:v>
                </c:pt>
                <c:pt idx="29">
                  <c:v>47.137799539924636</c:v>
                </c:pt>
                <c:pt idx="30">
                  <c:v>11.14174982160467</c:v>
                </c:pt>
                <c:pt idx="31">
                  <c:v>-26.704967235325334</c:v>
                </c:pt>
                <c:pt idx="32">
                  <c:v>-3.8221024982853464</c:v>
                </c:pt>
                <c:pt idx="33">
                  <c:v>26.40402131166465</c:v>
                </c:pt>
                <c:pt idx="34">
                  <c:v>24.745092621154644</c:v>
                </c:pt>
                <c:pt idx="35">
                  <c:v>40.704326216404652</c:v>
                </c:pt>
                <c:pt idx="36">
                  <c:v>18.292635293304656</c:v>
                </c:pt>
                <c:pt idx="37">
                  <c:v>15.350389563764658</c:v>
                </c:pt>
                <c:pt idx="38">
                  <c:v>36.199490355974646</c:v>
                </c:pt>
                <c:pt idx="39">
                  <c:v>-17.865762132015327</c:v>
                </c:pt>
                <c:pt idx="40">
                  <c:v>-35.635202437920007</c:v>
                </c:pt>
                <c:pt idx="41">
                  <c:v>29.876224765719975</c:v>
                </c:pt>
                <c:pt idx="42">
                  <c:v>-34.81889064170003</c:v>
                </c:pt>
                <c:pt idx="43">
                  <c:v>-20.83476464734003</c:v>
                </c:pt>
                <c:pt idx="44">
                  <c:v>-4.2770479481100363</c:v>
                </c:pt>
                <c:pt idx="45">
                  <c:v>-15.156168037150008</c:v>
                </c:pt>
                <c:pt idx="46">
                  <c:v>-18.032984521140008</c:v>
                </c:pt>
                <c:pt idx="47">
                  <c:v>-17.047232701619997</c:v>
                </c:pt>
                <c:pt idx="48">
                  <c:v>-14.843576052960003</c:v>
                </c:pt>
                <c:pt idx="49">
                  <c:v>-23.042673128070035</c:v>
                </c:pt>
                <c:pt idx="50">
                  <c:v>-33.213401451450025</c:v>
                </c:pt>
                <c:pt idx="51">
                  <c:v>-54.723231590256177</c:v>
                </c:pt>
                <c:pt idx="52">
                  <c:v>-28.613549050256161</c:v>
                </c:pt>
                <c:pt idx="53">
                  <c:v>-42.438695172696157</c:v>
                </c:pt>
                <c:pt idx="54">
                  <c:v>-65.743580380216173</c:v>
                </c:pt>
                <c:pt idx="55">
                  <c:v>-110.4016089051962</c:v>
                </c:pt>
                <c:pt idx="56">
                  <c:v>-100.11830906432621</c:v>
                </c:pt>
                <c:pt idx="57">
                  <c:v>-70.638141723036227</c:v>
                </c:pt>
                <c:pt idx="58">
                  <c:v>-72.912324949226218</c:v>
                </c:pt>
                <c:pt idx="59">
                  <c:v>-60.256167193726199</c:v>
                </c:pt>
                <c:pt idx="60">
                  <c:v>-81.746898914176199</c:v>
                </c:pt>
                <c:pt idx="61">
                  <c:v>-90.377215810416175</c:v>
                </c:pt>
                <c:pt idx="62">
                  <c:v>-117.26590357153617</c:v>
                </c:pt>
                <c:pt idx="63">
                  <c:v>-137.31535087471002</c:v>
                </c:pt>
                <c:pt idx="64">
                  <c:v>-185.12356847811003</c:v>
                </c:pt>
                <c:pt idx="65">
                  <c:v>-180.89028321551001</c:v>
                </c:pt>
                <c:pt idx="66">
                  <c:v>-119.34957413802002</c:v>
                </c:pt>
                <c:pt idx="67">
                  <c:v>-73.486855201370318</c:v>
                </c:pt>
                <c:pt idx="68">
                  <c:v>-110.58253101529033</c:v>
                </c:pt>
                <c:pt idx="69">
                  <c:v>-114.77786952478031</c:v>
                </c:pt>
                <c:pt idx="70">
                  <c:v>-95.235856594806847</c:v>
                </c:pt>
                <c:pt idx="71">
                  <c:v>-83.696283525476886</c:v>
                </c:pt>
                <c:pt idx="72">
                  <c:v>-86.035520252402449</c:v>
                </c:pt>
                <c:pt idx="73">
                  <c:v>-88.271719599801401</c:v>
                </c:pt>
                <c:pt idx="74">
                  <c:v>-63.305248918091436</c:v>
                </c:pt>
                <c:pt idx="75">
                  <c:v>-98.057945207711469</c:v>
                </c:pt>
                <c:pt idx="76">
                  <c:v>-18.979230231621443</c:v>
                </c:pt>
                <c:pt idx="77">
                  <c:v>7.0713649364885498</c:v>
                </c:pt>
                <c:pt idx="78">
                  <c:v>4.493128869108574</c:v>
                </c:pt>
                <c:pt idx="79">
                  <c:v>-34.724642122361097</c:v>
                </c:pt>
                <c:pt idx="80">
                  <c:v>-36.204481064631111</c:v>
                </c:pt>
                <c:pt idx="81">
                  <c:v>-103.24404434541113</c:v>
                </c:pt>
                <c:pt idx="82">
                  <c:v>-93.748277339874605</c:v>
                </c:pt>
                <c:pt idx="83">
                  <c:v>-68.888564413164602</c:v>
                </c:pt>
                <c:pt idx="84">
                  <c:v>-37.928784141149023</c:v>
                </c:pt>
                <c:pt idx="85">
                  <c:v>4.9992525524799163</c:v>
                </c:pt>
                <c:pt idx="86">
                  <c:v>81.843224822409937</c:v>
                </c:pt>
                <c:pt idx="87">
                  <c:v>122.43585703620995</c:v>
                </c:pt>
                <c:pt idx="88">
                  <c:v>84.748308831809965</c:v>
                </c:pt>
                <c:pt idx="89">
                  <c:v>84.842068914619958</c:v>
                </c:pt>
                <c:pt idx="90">
                  <c:v>116.55793350782994</c:v>
                </c:pt>
                <c:pt idx="91">
                  <c:v>188.17988659315387</c:v>
                </c:pt>
                <c:pt idx="92">
                  <c:v>216.60297051346387</c:v>
                </c:pt>
                <c:pt idx="93">
                  <c:v>154.37812321104889</c:v>
                </c:pt>
                <c:pt idx="94">
                  <c:v>167.4098071463479</c:v>
                </c:pt>
                <c:pt idx="95">
                  <c:v>149.86128303154027</c:v>
                </c:pt>
                <c:pt idx="96">
                  <c:v>144.1544918898403</c:v>
                </c:pt>
                <c:pt idx="97">
                  <c:v>132.4732168332103</c:v>
                </c:pt>
                <c:pt idx="98">
                  <c:v>103.87520950006032</c:v>
                </c:pt>
                <c:pt idx="99">
                  <c:v>5.6647224617903191</c:v>
                </c:pt>
                <c:pt idx="100">
                  <c:v>36.806286630780306</c:v>
                </c:pt>
                <c:pt idx="101">
                  <c:v>34.076691592180325</c:v>
                </c:pt>
                <c:pt idx="102">
                  <c:v>17.318676070820345</c:v>
                </c:pt>
                <c:pt idx="103">
                  <c:v>-65.813345227693617</c:v>
                </c:pt>
                <c:pt idx="104">
                  <c:v>-17.119834962233604</c:v>
                </c:pt>
                <c:pt idx="105">
                  <c:v>57.933410075621381</c:v>
                </c:pt>
                <c:pt idx="106">
                  <c:v>40.048985654182339</c:v>
                </c:pt>
                <c:pt idx="107">
                  <c:v>-8.4366039402900128</c:v>
                </c:pt>
                <c:pt idx="108">
                  <c:v>-10.635791303850056</c:v>
                </c:pt>
                <c:pt idx="109">
                  <c:v>8.2010744818099397</c:v>
                </c:pt>
                <c:pt idx="110">
                  <c:v>26.509888682109946</c:v>
                </c:pt>
                <c:pt idx="111">
                  <c:v>122.12352595063994</c:v>
                </c:pt>
                <c:pt idx="112">
                  <c:v>58.692555873249937</c:v>
                </c:pt>
                <c:pt idx="113">
                  <c:v>68.458275422609915</c:v>
                </c:pt>
                <c:pt idx="114">
                  <c:v>70.528469696729914</c:v>
                </c:pt>
                <c:pt idx="115">
                  <c:v>136.79441652786994</c:v>
                </c:pt>
                <c:pt idx="116">
                  <c:v>74.210775070679944</c:v>
                </c:pt>
                <c:pt idx="117">
                  <c:v>84.191902863979976</c:v>
                </c:pt>
                <c:pt idx="118">
                  <c:v>94.635458904370012</c:v>
                </c:pt>
                <c:pt idx="119">
                  <c:v>134.77010579264001</c:v>
                </c:pt>
                <c:pt idx="120">
                  <c:v>154.62503889717001</c:v>
                </c:pt>
                <c:pt idx="121">
                  <c:v>125.26457573523004</c:v>
                </c:pt>
                <c:pt idx="122">
                  <c:v>86.03194215596001</c:v>
                </c:pt>
                <c:pt idx="123">
                  <c:v>92.067543805359961</c:v>
                </c:pt>
                <c:pt idx="124">
                  <c:v>130.90772002885998</c:v>
                </c:pt>
                <c:pt idx="125">
                  <c:v>59.297917705259984</c:v>
                </c:pt>
                <c:pt idx="126">
                  <c:v>60.942857483959997</c:v>
                </c:pt>
                <c:pt idx="127">
                  <c:v>22.295001486479983</c:v>
                </c:pt>
                <c:pt idx="128">
                  <c:v>-4.0166193712899982</c:v>
                </c:pt>
                <c:pt idx="129">
                  <c:v>-11.21370339100995</c:v>
                </c:pt>
                <c:pt idx="130">
                  <c:v>-12.46808397067997</c:v>
                </c:pt>
                <c:pt idx="131">
                  <c:v>-20.372877339889971</c:v>
                </c:pt>
                <c:pt idx="132">
                  <c:v>-48.647966082809958</c:v>
                </c:pt>
                <c:pt idx="133">
                  <c:v>-41.062323402519951</c:v>
                </c:pt>
                <c:pt idx="134">
                  <c:v>-62.226614634339953</c:v>
                </c:pt>
                <c:pt idx="135">
                  <c:v>-125.25080808888991</c:v>
                </c:pt>
                <c:pt idx="136">
                  <c:v>-161.3863418470799</c:v>
                </c:pt>
                <c:pt idx="137">
                  <c:v>-93.558546563739895</c:v>
                </c:pt>
                <c:pt idx="138">
                  <c:v>-69.508020616329901</c:v>
                </c:pt>
                <c:pt idx="139">
                  <c:v>-24.003547994729928</c:v>
                </c:pt>
                <c:pt idx="140">
                  <c:v>59.875528335450056</c:v>
                </c:pt>
                <c:pt idx="141">
                  <c:v>41.108425269030029</c:v>
                </c:pt>
                <c:pt idx="142">
                  <c:v>48.432927528740009</c:v>
                </c:pt>
                <c:pt idx="143">
                  <c:v>39.284861184690023</c:v>
                </c:pt>
                <c:pt idx="144">
                  <c:v>67.664407946359987</c:v>
                </c:pt>
                <c:pt idx="145">
                  <c:v>51.690081665769981</c:v>
                </c:pt>
                <c:pt idx="146">
                  <c:v>-73.138224149439964</c:v>
                </c:pt>
                <c:pt idx="147">
                  <c:v>-85.606150636419983</c:v>
                </c:pt>
                <c:pt idx="148">
                  <c:v>4.364762513609989</c:v>
                </c:pt>
                <c:pt idx="149">
                  <c:v>35.141645110940004</c:v>
                </c:pt>
                <c:pt idx="150">
                  <c:v>-13.896765515439938</c:v>
                </c:pt>
                <c:pt idx="151">
                  <c:v>-21.638291317899927</c:v>
                </c:pt>
                <c:pt idx="152">
                  <c:v>1.8052829475801389</c:v>
                </c:pt>
                <c:pt idx="153">
                  <c:v>130.16647251881011</c:v>
                </c:pt>
                <c:pt idx="154">
                  <c:v>228.42705882436013</c:v>
                </c:pt>
                <c:pt idx="155">
                  <c:v>390.20379853759016</c:v>
                </c:pt>
                <c:pt idx="156">
                  <c:v>471.04327133009008</c:v>
                </c:pt>
                <c:pt idx="157">
                  <c:v>555.39068326730012</c:v>
                </c:pt>
                <c:pt idx="158">
                  <c:v>678.38720004625009</c:v>
                </c:pt>
                <c:pt idx="159">
                  <c:v>600.75723018158988</c:v>
                </c:pt>
                <c:pt idx="160">
                  <c:v>585.12104874803981</c:v>
                </c:pt>
                <c:pt idx="161">
                  <c:v>619.36576962768982</c:v>
                </c:pt>
                <c:pt idx="162">
                  <c:v>690.25643796888983</c:v>
                </c:pt>
                <c:pt idx="163">
                  <c:v>702.83907777579986</c:v>
                </c:pt>
                <c:pt idx="164">
                  <c:v>532.03267648152973</c:v>
                </c:pt>
                <c:pt idx="165">
                  <c:v>330.24537128537975</c:v>
                </c:pt>
                <c:pt idx="166">
                  <c:v>275.17154857652974</c:v>
                </c:pt>
                <c:pt idx="167">
                  <c:v>163.23986348350985</c:v>
                </c:pt>
                <c:pt idx="168">
                  <c:v>113.48462107422985</c:v>
                </c:pt>
                <c:pt idx="169">
                  <c:v>87.256126882409831</c:v>
                </c:pt>
                <c:pt idx="170">
                  <c:v>-118.16145398408011</c:v>
                </c:pt>
                <c:pt idx="171">
                  <c:v>1.3635587167699725</c:v>
                </c:pt>
                <c:pt idx="172">
                  <c:v>8.4584443743300852</c:v>
                </c:pt>
                <c:pt idx="173">
                  <c:v>-57.641679031449925</c:v>
                </c:pt>
                <c:pt idx="174">
                  <c:v>-152.27174231047991</c:v>
                </c:pt>
                <c:pt idx="175">
                  <c:v>-253.58763575689994</c:v>
                </c:pt>
                <c:pt idx="176">
                  <c:v>-239.40390761680996</c:v>
                </c:pt>
                <c:pt idx="177">
                  <c:v>-122.73955579695001</c:v>
                </c:pt>
                <c:pt idx="178">
                  <c:v>-167.92754412796</c:v>
                </c:pt>
                <c:pt idx="179">
                  <c:v>-210.22697029233998</c:v>
                </c:pt>
                <c:pt idx="180">
                  <c:v>-401.88441596287998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406-42AE-BCCA-39560601F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7423608"/>
        <c:axId val="607423216"/>
      </c:lineChart>
      <c:dateAx>
        <c:axId val="60742360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07423216"/>
        <c:crosses val="autoZero"/>
        <c:auto val="1"/>
        <c:lblOffset val="100"/>
        <c:baseTimeUnit val="months"/>
      </c:dateAx>
      <c:valAx>
        <c:axId val="60742321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07423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512390094559255E-2"/>
          <c:y val="0.87374960629921261"/>
          <c:w val="0.87814136141162369"/>
          <c:h val="5.62503937007874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lumMod val="100000"/>
      </a:srgbClr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4">
    <c:autoUpdate val="0"/>
  </c:externalData>
  <c:userShapes r:id="rId5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pt-BR" sz="1000" b="1" i="0" cap="all" baseline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emissões </a:t>
            </a:r>
            <a:r>
              <a:rPr lang="pt-BR" sz="1000" b="1" i="0" cap="all" baseline="0" dirty="0">
                <a:solidFill>
                  <a:schemeClr val="tx1"/>
                </a:solidFill>
                <a:latin typeface="Calibri" panose="020F0502020204030204" pitchFamily="34" charset="0"/>
              </a:rPr>
              <a:t>líquidas da </a:t>
            </a:r>
            <a:r>
              <a:rPr lang="pt-BR" sz="1000" b="1" i="0" cap="all" baseline="0" dirty="0" err="1">
                <a:solidFill>
                  <a:schemeClr val="tx1"/>
                </a:solidFill>
                <a:latin typeface="Calibri" panose="020F0502020204030204" pitchFamily="34" charset="0"/>
              </a:rPr>
              <a:t>dpmfi</a:t>
            </a:r>
            <a:r>
              <a:rPr lang="pt-BR" sz="1000" b="1" i="0" cap="all" baseline="0" dirty="0">
                <a:solidFill>
                  <a:schemeClr val="tx1"/>
                </a:solidFill>
                <a:latin typeface="Calibri" panose="020F0502020204030204" pitchFamily="34" charset="0"/>
              </a:rPr>
              <a:t> (r$ bilhões) acumuladas em 12 meses</a:t>
            </a:r>
          </a:p>
        </c:rich>
      </c:tx>
      <c:layout>
        <c:manualLayout>
          <c:xMode val="edge"/>
          <c:yMode val="edge"/>
          <c:x val="0.1634140323522755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6506194751078468E-2"/>
          <c:y val="9.3283464566929153E-2"/>
          <c:w val="0.91280415416204097"/>
          <c:h val="0.73670551181102362"/>
        </c:manualLayout>
      </c:layout>
      <c:lineChart>
        <c:grouping val="standard"/>
        <c:varyColors val="0"/>
        <c:ser>
          <c:idx val="2"/>
          <c:order val="0"/>
          <c:tx>
            <c:strRef>
              <c:f>'Gráfico 24'!$B$3</c:f>
              <c:strCache>
                <c:ptCount val="1"/>
                <c:pt idx="0">
                  <c:v>Emissões líquidas</c:v>
                </c:pt>
              </c:strCache>
            </c:strRef>
          </c:tx>
          <c:spPr>
            <a:ln w="19050" cap="rnd">
              <a:solidFill>
                <a:srgbClr val="005D89"/>
              </a:solidFill>
              <a:round/>
            </a:ln>
            <a:effectLst/>
          </c:spPr>
          <c:marker>
            <c:symbol val="none"/>
          </c:marker>
          <c:dLbls>
            <c:dLbl>
              <c:idx val="180"/>
              <c:layout>
                <c:manualLayout>
                  <c:x val="-7.8996849604452968E-2"/>
                  <c:y val="3.333333333333333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jan/23:</a:t>
                    </a:r>
                  </a:p>
                  <a:p>
                    <a:r>
                      <a:rPr lang="en-US"/>
                      <a:t>-401,88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8D6-4AF3-A1C5-AA2E6AB356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>
                          <a:lumMod val="8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'Gráfico 24'!$A$4:$A$184</c:f>
              <c:numCache>
                <c:formatCode>mmm\-yy</c:formatCode>
                <c:ptCount val="181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40026</c:v>
                </c:pt>
                <c:pt idx="20">
                  <c:v>40057</c:v>
                </c:pt>
                <c:pt idx="21">
                  <c:v>40087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>
                  <c:v>40848</c:v>
                </c:pt>
                <c:pt idx="47">
                  <c:v>40878</c:v>
                </c:pt>
                <c:pt idx="48">
                  <c:v>40909</c:v>
                </c:pt>
                <c:pt idx="49">
                  <c:v>40940</c:v>
                </c:pt>
                <c:pt idx="50">
                  <c:v>40969</c:v>
                </c:pt>
                <c:pt idx="51">
                  <c:v>41000</c:v>
                </c:pt>
                <c:pt idx="52">
                  <c:v>41030</c:v>
                </c:pt>
                <c:pt idx="53">
                  <c:v>41061</c:v>
                </c:pt>
                <c:pt idx="54">
                  <c:v>41091</c:v>
                </c:pt>
                <c:pt idx="55">
                  <c:v>41122</c:v>
                </c:pt>
                <c:pt idx="56">
                  <c:v>41153</c:v>
                </c:pt>
                <c:pt idx="57">
                  <c:v>41183</c:v>
                </c:pt>
                <c:pt idx="58">
                  <c:v>41214</c:v>
                </c:pt>
                <c:pt idx="59">
                  <c:v>41244</c:v>
                </c:pt>
                <c:pt idx="60">
                  <c:v>41275</c:v>
                </c:pt>
                <c:pt idx="61">
                  <c:v>41306</c:v>
                </c:pt>
                <c:pt idx="62">
                  <c:v>41334</c:v>
                </c:pt>
                <c:pt idx="63">
                  <c:v>41365</c:v>
                </c:pt>
                <c:pt idx="64">
                  <c:v>41395</c:v>
                </c:pt>
                <c:pt idx="65">
                  <c:v>41426</c:v>
                </c:pt>
                <c:pt idx="66">
                  <c:v>41456</c:v>
                </c:pt>
                <c:pt idx="67">
                  <c:v>41487</c:v>
                </c:pt>
                <c:pt idx="68">
                  <c:v>41518</c:v>
                </c:pt>
                <c:pt idx="69">
                  <c:v>41548</c:v>
                </c:pt>
                <c:pt idx="70">
                  <c:v>41579</c:v>
                </c:pt>
                <c:pt idx="71">
                  <c:v>41609</c:v>
                </c:pt>
                <c:pt idx="72">
                  <c:v>41640</c:v>
                </c:pt>
                <c:pt idx="73">
                  <c:v>41671</c:v>
                </c:pt>
                <c:pt idx="74">
                  <c:v>41699</c:v>
                </c:pt>
                <c:pt idx="75">
                  <c:v>41730</c:v>
                </c:pt>
                <c:pt idx="76">
                  <c:v>41760</c:v>
                </c:pt>
                <c:pt idx="77">
                  <c:v>41791</c:v>
                </c:pt>
                <c:pt idx="78">
                  <c:v>41821</c:v>
                </c:pt>
                <c:pt idx="79">
                  <c:v>41852</c:v>
                </c:pt>
                <c:pt idx="80">
                  <c:v>41883</c:v>
                </c:pt>
                <c:pt idx="81">
                  <c:v>41913</c:v>
                </c:pt>
                <c:pt idx="82">
                  <c:v>41944</c:v>
                </c:pt>
                <c:pt idx="83">
                  <c:v>41974</c:v>
                </c:pt>
                <c:pt idx="84">
                  <c:v>42005</c:v>
                </c:pt>
                <c:pt idx="85">
                  <c:v>42036</c:v>
                </c:pt>
                <c:pt idx="86">
                  <c:v>42064</c:v>
                </c:pt>
                <c:pt idx="87">
                  <c:v>42095</c:v>
                </c:pt>
                <c:pt idx="88">
                  <c:v>42125</c:v>
                </c:pt>
                <c:pt idx="89">
                  <c:v>42156</c:v>
                </c:pt>
                <c:pt idx="90">
                  <c:v>42186</c:v>
                </c:pt>
                <c:pt idx="91">
                  <c:v>42217</c:v>
                </c:pt>
                <c:pt idx="92">
                  <c:v>42248</c:v>
                </c:pt>
                <c:pt idx="93">
                  <c:v>42278</c:v>
                </c:pt>
                <c:pt idx="94">
                  <c:v>42309</c:v>
                </c:pt>
                <c:pt idx="95">
                  <c:v>42339</c:v>
                </c:pt>
                <c:pt idx="96">
                  <c:v>42370</c:v>
                </c:pt>
                <c:pt idx="97">
                  <c:v>42401</c:v>
                </c:pt>
                <c:pt idx="98">
                  <c:v>42430</c:v>
                </c:pt>
                <c:pt idx="99">
                  <c:v>42461</c:v>
                </c:pt>
                <c:pt idx="100">
                  <c:v>42491</c:v>
                </c:pt>
                <c:pt idx="101">
                  <c:v>42522</c:v>
                </c:pt>
                <c:pt idx="102">
                  <c:v>42552</c:v>
                </c:pt>
                <c:pt idx="103">
                  <c:v>42583</c:v>
                </c:pt>
                <c:pt idx="104">
                  <c:v>42614</c:v>
                </c:pt>
                <c:pt idx="105">
                  <c:v>42644</c:v>
                </c:pt>
                <c:pt idx="106">
                  <c:v>42675</c:v>
                </c:pt>
                <c:pt idx="107">
                  <c:v>42705</c:v>
                </c:pt>
                <c:pt idx="108">
                  <c:v>42736</c:v>
                </c:pt>
                <c:pt idx="109">
                  <c:v>42767</c:v>
                </c:pt>
                <c:pt idx="110">
                  <c:v>42795</c:v>
                </c:pt>
                <c:pt idx="111">
                  <c:v>42826</c:v>
                </c:pt>
                <c:pt idx="112">
                  <c:v>42856</c:v>
                </c:pt>
                <c:pt idx="113">
                  <c:v>42887</c:v>
                </c:pt>
                <c:pt idx="114">
                  <c:v>42917</c:v>
                </c:pt>
                <c:pt idx="115">
                  <c:v>42948</c:v>
                </c:pt>
                <c:pt idx="116">
                  <c:v>42979</c:v>
                </c:pt>
                <c:pt idx="117">
                  <c:v>43009</c:v>
                </c:pt>
                <c:pt idx="118">
                  <c:v>43040</c:v>
                </c:pt>
                <c:pt idx="119">
                  <c:v>43070</c:v>
                </c:pt>
                <c:pt idx="120">
                  <c:v>43101</c:v>
                </c:pt>
                <c:pt idx="121">
                  <c:v>43132</c:v>
                </c:pt>
                <c:pt idx="122">
                  <c:v>43160</c:v>
                </c:pt>
                <c:pt idx="123">
                  <c:v>43191</c:v>
                </c:pt>
                <c:pt idx="124">
                  <c:v>43221</c:v>
                </c:pt>
                <c:pt idx="125">
                  <c:v>43252</c:v>
                </c:pt>
                <c:pt idx="126">
                  <c:v>43282</c:v>
                </c:pt>
                <c:pt idx="127">
                  <c:v>43313</c:v>
                </c:pt>
                <c:pt idx="128">
                  <c:v>43344</c:v>
                </c:pt>
                <c:pt idx="129">
                  <c:v>43374</c:v>
                </c:pt>
                <c:pt idx="130">
                  <c:v>43405</c:v>
                </c:pt>
                <c:pt idx="131">
                  <c:v>43435</c:v>
                </c:pt>
                <c:pt idx="132">
                  <c:v>43466</c:v>
                </c:pt>
                <c:pt idx="133">
                  <c:v>43497</c:v>
                </c:pt>
                <c:pt idx="134">
                  <c:v>43525</c:v>
                </c:pt>
                <c:pt idx="135">
                  <c:v>43556</c:v>
                </c:pt>
                <c:pt idx="136">
                  <c:v>43586</c:v>
                </c:pt>
                <c:pt idx="137">
                  <c:v>43617</c:v>
                </c:pt>
                <c:pt idx="138">
                  <c:v>43647</c:v>
                </c:pt>
                <c:pt idx="139">
                  <c:v>43678</c:v>
                </c:pt>
                <c:pt idx="140">
                  <c:v>43709</c:v>
                </c:pt>
                <c:pt idx="141">
                  <c:v>43739</c:v>
                </c:pt>
                <c:pt idx="142">
                  <c:v>43770</c:v>
                </c:pt>
                <c:pt idx="143">
                  <c:v>43800</c:v>
                </c:pt>
                <c:pt idx="144">
                  <c:v>43831</c:v>
                </c:pt>
                <c:pt idx="145">
                  <c:v>43862</c:v>
                </c:pt>
                <c:pt idx="146">
                  <c:v>43891</c:v>
                </c:pt>
                <c:pt idx="147">
                  <c:v>43922</c:v>
                </c:pt>
                <c:pt idx="148">
                  <c:v>43952</c:v>
                </c:pt>
                <c:pt idx="149">
                  <c:v>43983</c:v>
                </c:pt>
                <c:pt idx="150">
                  <c:v>44013</c:v>
                </c:pt>
                <c:pt idx="151">
                  <c:v>44044</c:v>
                </c:pt>
                <c:pt idx="152">
                  <c:v>44075</c:v>
                </c:pt>
                <c:pt idx="153">
                  <c:v>44105</c:v>
                </c:pt>
                <c:pt idx="154">
                  <c:v>44136</c:v>
                </c:pt>
                <c:pt idx="155">
                  <c:v>44166</c:v>
                </c:pt>
                <c:pt idx="156">
                  <c:v>44197</c:v>
                </c:pt>
                <c:pt idx="157">
                  <c:v>44228</c:v>
                </c:pt>
                <c:pt idx="158">
                  <c:v>44256</c:v>
                </c:pt>
                <c:pt idx="159">
                  <c:v>44287</c:v>
                </c:pt>
                <c:pt idx="160">
                  <c:v>44317</c:v>
                </c:pt>
                <c:pt idx="161">
                  <c:v>44348</c:v>
                </c:pt>
                <c:pt idx="162">
                  <c:v>44378</c:v>
                </c:pt>
                <c:pt idx="163">
                  <c:v>44409</c:v>
                </c:pt>
                <c:pt idx="164">
                  <c:v>44440</c:v>
                </c:pt>
                <c:pt idx="165">
                  <c:v>44470</c:v>
                </c:pt>
                <c:pt idx="166">
                  <c:v>44501</c:v>
                </c:pt>
                <c:pt idx="167">
                  <c:v>44531</c:v>
                </c:pt>
                <c:pt idx="168">
                  <c:v>44562</c:v>
                </c:pt>
                <c:pt idx="169">
                  <c:v>44593</c:v>
                </c:pt>
                <c:pt idx="170">
                  <c:v>44621</c:v>
                </c:pt>
                <c:pt idx="171">
                  <c:v>44652</c:v>
                </c:pt>
                <c:pt idx="172">
                  <c:v>44682</c:v>
                </c:pt>
                <c:pt idx="173">
                  <c:v>44713</c:v>
                </c:pt>
                <c:pt idx="174">
                  <c:v>44743</c:v>
                </c:pt>
                <c:pt idx="175">
                  <c:v>44774</c:v>
                </c:pt>
                <c:pt idx="176">
                  <c:v>44805</c:v>
                </c:pt>
                <c:pt idx="177">
                  <c:v>44835</c:v>
                </c:pt>
                <c:pt idx="178">
                  <c:v>44866</c:v>
                </c:pt>
                <c:pt idx="179">
                  <c:v>44896</c:v>
                </c:pt>
                <c:pt idx="180">
                  <c:v>44927</c:v>
                </c:pt>
              </c:numCache>
            </c:numRef>
          </c:cat>
          <c:val>
            <c:numRef>
              <c:f>'Gráfico 24'!$B$4:$B$184</c:f>
              <c:numCache>
                <c:formatCode>#,##0.00</c:formatCode>
                <c:ptCount val="181"/>
                <c:pt idx="0">
                  <c:v>-26.109666750088945</c:v>
                </c:pt>
                <c:pt idx="1">
                  <c:v>-20.634754698288937</c:v>
                </c:pt>
                <c:pt idx="2">
                  <c:v>-35.805090686288942</c:v>
                </c:pt>
                <c:pt idx="3">
                  <c:v>-76.800426498288942</c:v>
                </c:pt>
                <c:pt idx="4">
                  <c:v>-78.963217585448945</c:v>
                </c:pt>
                <c:pt idx="5">
                  <c:v>-99.104115161032496</c:v>
                </c:pt>
                <c:pt idx="6">
                  <c:v>-117.17826177271249</c:v>
                </c:pt>
                <c:pt idx="7">
                  <c:v>-115.38268756262391</c:v>
                </c:pt>
                <c:pt idx="8">
                  <c:v>-128.89812025716998</c:v>
                </c:pt>
                <c:pt idx="9">
                  <c:v>-128.54287330335995</c:v>
                </c:pt>
                <c:pt idx="10">
                  <c:v>-132.60002035527998</c:v>
                </c:pt>
                <c:pt idx="11">
                  <c:v>-117.23335651166997</c:v>
                </c:pt>
                <c:pt idx="12">
                  <c:v>-137.77529417763003</c:v>
                </c:pt>
                <c:pt idx="13">
                  <c:v>-150.12107208504003</c:v>
                </c:pt>
                <c:pt idx="14">
                  <c:v>-136.97420728215002</c:v>
                </c:pt>
                <c:pt idx="15">
                  <c:v>-109.66614173983004</c:v>
                </c:pt>
                <c:pt idx="16">
                  <c:v>-115.72208250833006</c:v>
                </c:pt>
                <c:pt idx="17">
                  <c:v>-73.414102201915796</c:v>
                </c:pt>
                <c:pt idx="18">
                  <c:v>0.67840606535419568</c:v>
                </c:pt>
                <c:pt idx="19">
                  <c:v>34.738781766664204</c:v>
                </c:pt>
                <c:pt idx="20">
                  <c:v>21.414794900514213</c:v>
                </c:pt>
                <c:pt idx="21">
                  <c:v>8.3687654678141961</c:v>
                </c:pt>
                <c:pt idx="22">
                  <c:v>11.896191695144218</c:v>
                </c:pt>
                <c:pt idx="23">
                  <c:v>4.2989234334200432E-2</c:v>
                </c:pt>
                <c:pt idx="24">
                  <c:v>0.47791271327425733</c:v>
                </c:pt>
                <c:pt idx="25">
                  <c:v>15.731793959454251</c:v>
                </c:pt>
                <c:pt idx="26">
                  <c:v>-4.687750614575755</c:v>
                </c:pt>
                <c:pt idx="27">
                  <c:v>90.970287540344245</c:v>
                </c:pt>
                <c:pt idx="28">
                  <c:v>100.15333352882891</c:v>
                </c:pt>
                <c:pt idx="29">
                  <c:v>47.137799539924636</c:v>
                </c:pt>
                <c:pt idx="30">
                  <c:v>11.14174982160467</c:v>
                </c:pt>
                <c:pt idx="31">
                  <c:v>-26.704967235325334</c:v>
                </c:pt>
                <c:pt idx="32">
                  <c:v>-3.8221024982853464</c:v>
                </c:pt>
                <c:pt idx="33">
                  <c:v>26.40402131166465</c:v>
                </c:pt>
                <c:pt idx="34">
                  <c:v>24.745092621154644</c:v>
                </c:pt>
                <c:pt idx="35">
                  <c:v>40.704326216404652</c:v>
                </c:pt>
                <c:pt idx="36">
                  <c:v>18.292635293304656</c:v>
                </c:pt>
                <c:pt idx="37">
                  <c:v>15.350389563764658</c:v>
                </c:pt>
                <c:pt idx="38">
                  <c:v>36.199490355974646</c:v>
                </c:pt>
                <c:pt idx="39">
                  <c:v>-17.865762132015327</c:v>
                </c:pt>
                <c:pt idx="40">
                  <c:v>-35.635202437920007</c:v>
                </c:pt>
                <c:pt idx="41">
                  <c:v>29.876224765719975</c:v>
                </c:pt>
                <c:pt idx="42">
                  <c:v>-34.81889064170003</c:v>
                </c:pt>
                <c:pt idx="43">
                  <c:v>-20.83476464734003</c:v>
                </c:pt>
                <c:pt idx="44">
                  <c:v>-4.2770479481100363</c:v>
                </c:pt>
                <c:pt idx="45">
                  <c:v>-15.156168037150008</c:v>
                </c:pt>
                <c:pt idx="46">
                  <c:v>-18.032984521140008</c:v>
                </c:pt>
                <c:pt idx="47">
                  <c:v>-17.047232701619997</c:v>
                </c:pt>
                <c:pt idx="48">
                  <c:v>-14.843576052960003</c:v>
                </c:pt>
                <c:pt idx="49">
                  <c:v>-23.042673128070035</c:v>
                </c:pt>
                <c:pt idx="50">
                  <c:v>-33.213401451450025</c:v>
                </c:pt>
                <c:pt idx="51">
                  <c:v>-54.723231590256177</c:v>
                </c:pt>
                <c:pt idx="52">
                  <c:v>-28.613549050256161</c:v>
                </c:pt>
                <c:pt idx="53">
                  <c:v>-42.438695172696157</c:v>
                </c:pt>
                <c:pt idx="54">
                  <c:v>-65.743580380216173</c:v>
                </c:pt>
                <c:pt idx="55">
                  <c:v>-110.4016089051962</c:v>
                </c:pt>
                <c:pt idx="56">
                  <c:v>-100.11830906432621</c:v>
                </c:pt>
                <c:pt idx="57">
                  <c:v>-70.638141723036227</c:v>
                </c:pt>
                <c:pt idx="58">
                  <c:v>-72.912324949226218</c:v>
                </c:pt>
                <c:pt idx="59">
                  <c:v>-60.256167193726199</c:v>
                </c:pt>
                <c:pt idx="60">
                  <c:v>-81.746898914176199</c:v>
                </c:pt>
                <c:pt idx="61">
                  <c:v>-90.377215810416175</c:v>
                </c:pt>
                <c:pt idx="62">
                  <c:v>-117.26590357153617</c:v>
                </c:pt>
                <c:pt idx="63">
                  <c:v>-137.31535087471002</c:v>
                </c:pt>
                <c:pt idx="64">
                  <c:v>-185.12356847811003</c:v>
                </c:pt>
                <c:pt idx="65">
                  <c:v>-180.89028321551001</c:v>
                </c:pt>
                <c:pt idx="66">
                  <c:v>-119.34957413802002</c:v>
                </c:pt>
                <c:pt idx="67">
                  <c:v>-73.486855201370318</c:v>
                </c:pt>
                <c:pt idx="68">
                  <c:v>-110.58253101529033</c:v>
                </c:pt>
                <c:pt idx="69">
                  <c:v>-114.77786952478031</c:v>
                </c:pt>
                <c:pt idx="70">
                  <c:v>-95.235856594806847</c:v>
                </c:pt>
                <c:pt idx="71">
                  <c:v>-83.696283525476886</c:v>
                </c:pt>
                <c:pt idx="72">
                  <c:v>-86.035520252402449</c:v>
                </c:pt>
                <c:pt idx="73">
                  <c:v>-88.271719599801401</c:v>
                </c:pt>
                <c:pt idx="74">
                  <c:v>-63.305248918091436</c:v>
                </c:pt>
                <c:pt idx="75">
                  <c:v>-98.057945207711469</c:v>
                </c:pt>
                <c:pt idx="76">
                  <c:v>-18.979230231621443</c:v>
                </c:pt>
                <c:pt idx="77">
                  <c:v>7.0713649364885498</c:v>
                </c:pt>
                <c:pt idx="78">
                  <c:v>4.493128869108574</c:v>
                </c:pt>
                <c:pt idx="79">
                  <c:v>-34.724642122361097</c:v>
                </c:pt>
                <c:pt idx="80">
                  <c:v>-36.204481064631111</c:v>
                </c:pt>
                <c:pt idx="81">
                  <c:v>-103.24404434541113</c:v>
                </c:pt>
                <c:pt idx="82">
                  <c:v>-93.748277339874605</c:v>
                </c:pt>
                <c:pt idx="83">
                  <c:v>-68.888564413164602</c:v>
                </c:pt>
                <c:pt idx="84">
                  <c:v>-37.928784141149023</c:v>
                </c:pt>
                <c:pt idx="85">
                  <c:v>4.9992525524799163</c:v>
                </c:pt>
                <c:pt idx="86">
                  <c:v>81.843224822409937</c:v>
                </c:pt>
                <c:pt idx="87">
                  <c:v>122.43585703620995</c:v>
                </c:pt>
                <c:pt idx="88">
                  <c:v>84.748308831809965</c:v>
                </c:pt>
                <c:pt idx="89">
                  <c:v>84.842068914619958</c:v>
                </c:pt>
                <c:pt idx="90">
                  <c:v>116.55793350782994</c:v>
                </c:pt>
                <c:pt idx="91">
                  <c:v>188.17988659315387</c:v>
                </c:pt>
                <c:pt idx="92">
                  <c:v>216.60297051346387</c:v>
                </c:pt>
                <c:pt idx="93">
                  <c:v>154.37812321104889</c:v>
                </c:pt>
                <c:pt idx="94">
                  <c:v>167.4098071463479</c:v>
                </c:pt>
                <c:pt idx="95">
                  <c:v>149.86128303154027</c:v>
                </c:pt>
                <c:pt idx="96">
                  <c:v>144.1544918898403</c:v>
                </c:pt>
                <c:pt idx="97">
                  <c:v>132.4732168332103</c:v>
                </c:pt>
                <c:pt idx="98">
                  <c:v>103.87520950006032</c:v>
                </c:pt>
                <c:pt idx="99">
                  <c:v>5.6647224617903191</c:v>
                </c:pt>
                <c:pt idx="100">
                  <c:v>36.806286630780306</c:v>
                </c:pt>
                <c:pt idx="101">
                  <c:v>34.076691592180325</c:v>
                </c:pt>
                <c:pt idx="102">
                  <c:v>17.318676070820345</c:v>
                </c:pt>
                <c:pt idx="103">
                  <c:v>-65.813345227693617</c:v>
                </c:pt>
                <c:pt idx="104">
                  <c:v>-17.119834962233604</c:v>
                </c:pt>
                <c:pt idx="105">
                  <c:v>57.933410075621381</c:v>
                </c:pt>
                <c:pt idx="106">
                  <c:v>40.048985654182339</c:v>
                </c:pt>
                <c:pt idx="107">
                  <c:v>-8.4366039402900128</c:v>
                </c:pt>
                <c:pt idx="108">
                  <c:v>-10.635791303850056</c:v>
                </c:pt>
                <c:pt idx="109">
                  <c:v>8.2010744818099397</c:v>
                </c:pt>
                <c:pt idx="110">
                  <c:v>26.509888682109946</c:v>
                </c:pt>
                <c:pt idx="111">
                  <c:v>122.12352595063994</c:v>
                </c:pt>
                <c:pt idx="112">
                  <c:v>58.692555873249937</c:v>
                </c:pt>
                <c:pt idx="113">
                  <c:v>68.458275422609915</c:v>
                </c:pt>
                <c:pt idx="114">
                  <c:v>70.528469696729914</c:v>
                </c:pt>
                <c:pt idx="115">
                  <c:v>136.79441652786994</c:v>
                </c:pt>
                <c:pt idx="116">
                  <c:v>74.210775070679944</c:v>
                </c:pt>
                <c:pt idx="117">
                  <c:v>84.191902863979976</c:v>
                </c:pt>
                <c:pt idx="118">
                  <c:v>94.635458904370012</c:v>
                </c:pt>
                <c:pt idx="119">
                  <c:v>134.77010579264001</c:v>
                </c:pt>
                <c:pt idx="120">
                  <c:v>154.62503889717001</c:v>
                </c:pt>
                <c:pt idx="121">
                  <c:v>125.26457573523004</c:v>
                </c:pt>
                <c:pt idx="122">
                  <c:v>86.03194215596001</c:v>
                </c:pt>
                <c:pt idx="123">
                  <c:v>92.067543805359961</c:v>
                </c:pt>
                <c:pt idx="124">
                  <c:v>130.90772002885998</c:v>
                </c:pt>
                <c:pt idx="125">
                  <c:v>59.297917705259984</c:v>
                </c:pt>
                <c:pt idx="126">
                  <c:v>60.942857483959997</c:v>
                </c:pt>
                <c:pt idx="127">
                  <c:v>22.295001486479983</c:v>
                </c:pt>
                <c:pt idx="128">
                  <c:v>-4.0166193712899982</c:v>
                </c:pt>
                <c:pt idx="129">
                  <c:v>-11.21370339100995</c:v>
                </c:pt>
                <c:pt idx="130">
                  <c:v>-12.46808397067997</c:v>
                </c:pt>
                <c:pt idx="131">
                  <c:v>-20.372877339889971</c:v>
                </c:pt>
                <c:pt idx="132">
                  <c:v>-48.647966082809958</c:v>
                </c:pt>
                <c:pt idx="133">
                  <c:v>-41.062323402519951</c:v>
                </c:pt>
                <c:pt idx="134">
                  <c:v>-62.226614634339953</c:v>
                </c:pt>
                <c:pt idx="135">
                  <c:v>-125.25080808888991</c:v>
                </c:pt>
                <c:pt idx="136">
                  <c:v>-161.3863418470799</c:v>
                </c:pt>
                <c:pt idx="137">
                  <c:v>-93.558546563739895</c:v>
                </c:pt>
                <c:pt idx="138">
                  <c:v>-69.508020616329901</c:v>
                </c:pt>
                <c:pt idx="139">
                  <c:v>-24.003547994729928</c:v>
                </c:pt>
                <c:pt idx="140">
                  <c:v>59.875528335450056</c:v>
                </c:pt>
                <c:pt idx="141">
                  <c:v>41.108425269030029</c:v>
                </c:pt>
                <c:pt idx="142">
                  <c:v>48.432927528740009</c:v>
                </c:pt>
                <c:pt idx="143">
                  <c:v>39.284861184690023</c:v>
                </c:pt>
                <c:pt idx="144">
                  <c:v>67.664407946359987</c:v>
                </c:pt>
                <c:pt idx="145">
                  <c:v>51.690081665769981</c:v>
                </c:pt>
                <c:pt idx="146">
                  <c:v>-73.138224149439964</c:v>
                </c:pt>
                <c:pt idx="147">
                  <c:v>-85.606150636419983</c:v>
                </c:pt>
                <c:pt idx="148">
                  <c:v>4.364762513609989</c:v>
                </c:pt>
                <c:pt idx="149">
                  <c:v>35.141645110940004</c:v>
                </c:pt>
                <c:pt idx="150">
                  <c:v>-13.896765515439938</c:v>
                </c:pt>
                <c:pt idx="151">
                  <c:v>-21.638291317899927</c:v>
                </c:pt>
                <c:pt idx="152">
                  <c:v>1.8052829475801389</c:v>
                </c:pt>
                <c:pt idx="153">
                  <c:v>130.16647251881011</c:v>
                </c:pt>
                <c:pt idx="154">
                  <c:v>228.42705882436013</c:v>
                </c:pt>
                <c:pt idx="155">
                  <c:v>390.20379853759016</c:v>
                </c:pt>
                <c:pt idx="156">
                  <c:v>471.04327133009008</c:v>
                </c:pt>
                <c:pt idx="157">
                  <c:v>555.39068326730012</c:v>
                </c:pt>
                <c:pt idx="158">
                  <c:v>678.38720004625009</c:v>
                </c:pt>
                <c:pt idx="159">
                  <c:v>600.75723018158988</c:v>
                </c:pt>
                <c:pt idx="160">
                  <c:v>585.12104874803981</c:v>
                </c:pt>
                <c:pt idx="161">
                  <c:v>619.36576962768982</c:v>
                </c:pt>
                <c:pt idx="162">
                  <c:v>690.25643796888983</c:v>
                </c:pt>
                <c:pt idx="163">
                  <c:v>702.83907777579986</c:v>
                </c:pt>
                <c:pt idx="164">
                  <c:v>532.03267648152973</c:v>
                </c:pt>
                <c:pt idx="165">
                  <c:v>330.24537128537975</c:v>
                </c:pt>
                <c:pt idx="166">
                  <c:v>275.17154857652974</c:v>
                </c:pt>
                <c:pt idx="167">
                  <c:v>163.23986348350985</c:v>
                </c:pt>
                <c:pt idx="168">
                  <c:v>113.48462107422985</c:v>
                </c:pt>
                <c:pt idx="169">
                  <c:v>87.256126882409831</c:v>
                </c:pt>
                <c:pt idx="170">
                  <c:v>-118.16145398408011</c:v>
                </c:pt>
                <c:pt idx="171">
                  <c:v>1.3635587167699725</c:v>
                </c:pt>
                <c:pt idx="172">
                  <c:v>8.4584443743300852</c:v>
                </c:pt>
                <c:pt idx="173">
                  <c:v>-57.641679031449925</c:v>
                </c:pt>
                <c:pt idx="174">
                  <c:v>-152.27174231047991</c:v>
                </c:pt>
                <c:pt idx="175">
                  <c:v>-253.58763575689994</c:v>
                </c:pt>
                <c:pt idx="176">
                  <c:v>-239.40390761680996</c:v>
                </c:pt>
                <c:pt idx="177">
                  <c:v>-122.73955579695001</c:v>
                </c:pt>
                <c:pt idx="178">
                  <c:v>-167.92754412796</c:v>
                </c:pt>
                <c:pt idx="179">
                  <c:v>-210.22697029233998</c:v>
                </c:pt>
                <c:pt idx="180">
                  <c:v>-401.88441596287998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8D6-4AF3-A1C5-AA2E6AB356BA}"/>
            </c:ext>
          </c:extLst>
        </c:ser>
        <c:ser>
          <c:idx val="0"/>
          <c:order val="1"/>
          <c:tx>
            <c:strRef>
              <c:f>'Gráfico 24'!$C$3</c:f>
              <c:strCache>
                <c:ptCount val="1"/>
                <c:pt idx="0">
                  <c:v>Média 2008-2022</c:v>
                </c:pt>
              </c:strCache>
            </c:strRef>
          </c:tx>
          <c:spPr>
            <a:ln w="19050" cap="rnd">
              <a:solidFill>
                <a:srgbClr val="00ADFA"/>
              </a:solidFill>
              <a:round/>
            </a:ln>
            <a:effectLst/>
          </c:spPr>
          <c:marker>
            <c:symbol val="none"/>
          </c:marker>
          <c:dLbls>
            <c:dLbl>
              <c:idx val="8"/>
              <c:layout>
                <c:manualLayout>
                  <c:x val="-4.3260179545295679E-2"/>
                  <c:y val="-0.1333333333333333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Média 2008-2022:</a:t>
                    </a:r>
                  </a:p>
                  <a:p>
                    <a:r>
                      <a:rPr lang="en-US"/>
                      <a:t>22,78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8D6-4AF3-A1C5-AA2E6AB356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>
                          <a:lumMod val="8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'Gráfico 24'!$A$4:$A$184</c:f>
              <c:numCache>
                <c:formatCode>mmm\-yy</c:formatCode>
                <c:ptCount val="181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40026</c:v>
                </c:pt>
                <c:pt idx="20">
                  <c:v>40057</c:v>
                </c:pt>
                <c:pt idx="21">
                  <c:v>40087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>
                  <c:v>40848</c:v>
                </c:pt>
                <c:pt idx="47">
                  <c:v>40878</c:v>
                </c:pt>
                <c:pt idx="48">
                  <c:v>40909</c:v>
                </c:pt>
                <c:pt idx="49">
                  <c:v>40940</c:v>
                </c:pt>
                <c:pt idx="50">
                  <c:v>40969</c:v>
                </c:pt>
                <c:pt idx="51">
                  <c:v>41000</c:v>
                </c:pt>
                <c:pt idx="52">
                  <c:v>41030</c:v>
                </c:pt>
                <c:pt idx="53">
                  <c:v>41061</c:v>
                </c:pt>
                <c:pt idx="54">
                  <c:v>41091</c:v>
                </c:pt>
                <c:pt idx="55">
                  <c:v>41122</c:v>
                </c:pt>
                <c:pt idx="56">
                  <c:v>41153</c:v>
                </c:pt>
                <c:pt idx="57">
                  <c:v>41183</c:v>
                </c:pt>
                <c:pt idx="58">
                  <c:v>41214</c:v>
                </c:pt>
                <c:pt idx="59">
                  <c:v>41244</c:v>
                </c:pt>
                <c:pt idx="60">
                  <c:v>41275</c:v>
                </c:pt>
                <c:pt idx="61">
                  <c:v>41306</c:v>
                </c:pt>
                <c:pt idx="62">
                  <c:v>41334</c:v>
                </c:pt>
                <c:pt idx="63">
                  <c:v>41365</c:v>
                </c:pt>
                <c:pt idx="64">
                  <c:v>41395</c:v>
                </c:pt>
                <c:pt idx="65">
                  <c:v>41426</c:v>
                </c:pt>
                <c:pt idx="66">
                  <c:v>41456</c:v>
                </c:pt>
                <c:pt idx="67">
                  <c:v>41487</c:v>
                </c:pt>
                <c:pt idx="68">
                  <c:v>41518</c:v>
                </c:pt>
                <c:pt idx="69">
                  <c:v>41548</c:v>
                </c:pt>
                <c:pt idx="70">
                  <c:v>41579</c:v>
                </c:pt>
                <c:pt idx="71">
                  <c:v>41609</c:v>
                </c:pt>
                <c:pt idx="72">
                  <c:v>41640</c:v>
                </c:pt>
                <c:pt idx="73">
                  <c:v>41671</c:v>
                </c:pt>
                <c:pt idx="74">
                  <c:v>41699</c:v>
                </c:pt>
                <c:pt idx="75">
                  <c:v>41730</c:v>
                </c:pt>
                <c:pt idx="76">
                  <c:v>41760</c:v>
                </c:pt>
                <c:pt idx="77">
                  <c:v>41791</c:v>
                </c:pt>
                <c:pt idx="78">
                  <c:v>41821</c:v>
                </c:pt>
                <c:pt idx="79">
                  <c:v>41852</c:v>
                </c:pt>
                <c:pt idx="80">
                  <c:v>41883</c:v>
                </c:pt>
                <c:pt idx="81">
                  <c:v>41913</c:v>
                </c:pt>
                <c:pt idx="82">
                  <c:v>41944</c:v>
                </c:pt>
                <c:pt idx="83">
                  <c:v>41974</c:v>
                </c:pt>
                <c:pt idx="84">
                  <c:v>42005</c:v>
                </c:pt>
                <c:pt idx="85">
                  <c:v>42036</c:v>
                </c:pt>
                <c:pt idx="86">
                  <c:v>42064</c:v>
                </c:pt>
                <c:pt idx="87">
                  <c:v>42095</c:v>
                </c:pt>
                <c:pt idx="88">
                  <c:v>42125</c:v>
                </c:pt>
                <c:pt idx="89">
                  <c:v>42156</c:v>
                </c:pt>
                <c:pt idx="90">
                  <c:v>42186</c:v>
                </c:pt>
                <c:pt idx="91">
                  <c:v>42217</c:v>
                </c:pt>
                <c:pt idx="92">
                  <c:v>42248</c:v>
                </c:pt>
                <c:pt idx="93">
                  <c:v>42278</c:v>
                </c:pt>
                <c:pt idx="94">
                  <c:v>42309</c:v>
                </c:pt>
                <c:pt idx="95">
                  <c:v>42339</c:v>
                </c:pt>
                <c:pt idx="96">
                  <c:v>42370</c:v>
                </c:pt>
                <c:pt idx="97">
                  <c:v>42401</c:v>
                </c:pt>
                <c:pt idx="98">
                  <c:v>42430</c:v>
                </c:pt>
                <c:pt idx="99">
                  <c:v>42461</c:v>
                </c:pt>
                <c:pt idx="100">
                  <c:v>42491</c:v>
                </c:pt>
                <c:pt idx="101">
                  <c:v>42522</c:v>
                </c:pt>
                <c:pt idx="102">
                  <c:v>42552</c:v>
                </c:pt>
                <c:pt idx="103">
                  <c:v>42583</c:v>
                </c:pt>
                <c:pt idx="104">
                  <c:v>42614</c:v>
                </c:pt>
                <c:pt idx="105">
                  <c:v>42644</c:v>
                </c:pt>
                <c:pt idx="106">
                  <c:v>42675</c:v>
                </c:pt>
                <c:pt idx="107">
                  <c:v>42705</c:v>
                </c:pt>
                <c:pt idx="108">
                  <c:v>42736</c:v>
                </c:pt>
                <c:pt idx="109">
                  <c:v>42767</c:v>
                </c:pt>
                <c:pt idx="110">
                  <c:v>42795</c:v>
                </c:pt>
                <c:pt idx="111">
                  <c:v>42826</c:v>
                </c:pt>
                <c:pt idx="112">
                  <c:v>42856</c:v>
                </c:pt>
                <c:pt idx="113">
                  <c:v>42887</c:v>
                </c:pt>
                <c:pt idx="114">
                  <c:v>42917</c:v>
                </c:pt>
                <c:pt idx="115">
                  <c:v>42948</c:v>
                </c:pt>
                <c:pt idx="116">
                  <c:v>42979</c:v>
                </c:pt>
                <c:pt idx="117">
                  <c:v>43009</c:v>
                </c:pt>
                <c:pt idx="118">
                  <c:v>43040</c:v>
                </c:pt>
                <c:pt idx="119">
                  <c:v>43070</c:v>
                </c:pt>
                <c:pt idx="120">
                  <c:v>43101</c:v>
                </c:pt>
                <c:pt idx="121">
                  <c:v>43132</c:v>
                </c:pt>
                <c:pt idx="122">
                  <c:v>43160</c:v>
                </c:pt>
                <c:pt idx="123">
                  <c:v>43191</c:v>
                </c:pt>
                <c:pt idx="124">
                  <c:v>43221</c:v>
                </c:pt>
                <c:pt idx="125">
                  <c:v>43252</c:v>
                </c:pt>
                <c:pt idx="126">
                  <c:v>43282</c:v>
                </c:pt>
                <c:pt idx="127">
                  <c:v>43313</c:v>
                </c:pt>
                <c:pt idx="128">
                  <c:v>43344</c:v>
                </c:pt>
                <c:pt idx="129">
                  <c:v>43374</c:v>
                </c:pt>
                <c:pt idx="130">
                  <c:v>43405</c:v>
                </c:pt>
                <c:pt idx="131">
                  <c:v>43435</c:v>
                </c:pt>
                <c:pt idx="132">
                  <c:v>43466</c:v>
                </c:pt>
                <c:pt idx="133">
                  <c:v>43497</c:v>
                </c:pt>
                <c:pt idx="134">
                  <c:v>43525</c:v>
                </c:pt>
                <c:pt idx="135">
                  <c:v>43556</c:v>
                </c:pt>
                <c:pt idx="136">
                  <c:v>43586</c:v>
                </c:pt>
                <c:pt idx="137">
                  <c:v>43617</c:v>
                </c:pt>
                <c:pt idx="138">
                  <c:v>43647</c:v>
                </c:pt>
                <c:pt idx="139">
                  <c:v>43678</c:v>
                </c:pt>
                <c:pt idx="140">
                  <c:v>43709</c:v>
                </c:pt>
                <c:pt idx="141">
                  <c:v>43739</c:v>
                </c:pt>
                <c:pt idx="142">
                  <c:v>43770</c:v>
                </c:pt>
                <c:pt idx="143">
                  <c:v>43800</c:v>
                </c:pt>
                <c:pt idx="144">
                  <c:v>43831</c:v>
                </c:pt>
                <c:pt idx="145">
                  <c:v>43862</c:v>
                </c:pt>
                <c:pt idx="146">
                  <c:v>43891</c:v>
                </c:pt>
                <c:pt idx="147">
                  <c:v>43922</c:v>
                </c:pt>
                <c:pt idx="148">
                  <c:v>43952</c:v>
                </c:pt>
                <c:pt idx="149">
                  <c:v>43983</c:v>
                </c:pt>
                <c:pt idx="150">
                  <c:v>44013</c:v>
                </c:pt>
                <c:pt idx="151">
                  <c:v>44044</c:v>
                </c:pt>
                <c:pt idx="152">
                  <c:v>44075</c:v>
                </c:pt>
                <c:pt idx="153">
                  <c:v>44105</c:v>
                </c:pt>
                <c:pt idx="154">
                  <c:v>44136</c:v>
                </c:pt>
                <c:pt idx="155">
                  <c:v>44166</c:v>
                </c:pt>
                <c:pt idx="156">
                  <c:v>44197</c:v>
                </c:pt>
                <c:pt idx="157">
                  <c:v>44228</c:v>
                </c:pt>
                <c:pt idx="158">
                  <c:v>44256</c:v>
                </c:pt>
                <c:pt idx="159">
                  <c:v>44287</c:v>
                </c:pt>
                <c:pt idx="160">
                  <c:v>44317</c:v>
                </c:pt>
                <c:pt idx="161">
                  <c:v>44348</c:v>
                </c:pt>
                <c:pt idx="162">
                  <c:v>44378</c:v>
                </c:pt>
                <c:pt idx="163">
                  <c:v>44409</c:v>
                </c:pt>
                <c:pt idx="164">
                  <c:v>44440</c:v>
                </c:pt>
                <c:pt idx="165">
                  <c:v>44470</c:v>
                </c:pt>
                <c:pt idx="166">
                  <c:v>44501</c:v>
                </c:pt>
                <c:pt idx="167">
                  <c:v>44531</c:v>
                </c:pt>
                <c:pt idx="168">
                  <c:v>44562</c:v>
                </c:pt>
                <c:pt idx="169">
                  <c:v>44593</c:v>
                </c:pt>
                <c:pt idx="170">
                  <c:v>44621</c:v>
                </c:pt>
                <c:pt idx="171">
                  <c:v>44652</c:v>
                </c:pt>
                <c:pt idx="172">
                  <c:v>44682</c:v>
                </c:pt>
                <c:pt idx="173">
                  <c:v>44713</c:v>
                </c:pt>
                <c:pt idx="174">
                  <c:v>44743</c:v>
                </c:pt>
                <c:pt idx="175">
                  <c:v>44774</c:v>
                </c:pt>
                <c:pt idx="176">
                  <c:v>44805</c:v>
                </c:pt>
                <c:pt idx="177">
                  <c:v>44835</c:v>
                </c:pt>
                <c:pt idx="178">
                  <c:v>44866</c:v>
                </c:pt>
                <c:pt idx="179">
                  <c:v>44896</c:v>
                </c:pt>
                <c:pt idx="180">
                  <c:v>44927</c:v>
                </c:pt>
              </c:numCache>
            </c:numRef>
          </c:cat>
          <c:val>
            <c:numRef>
              <c:f>'Gráfico 24'!$C$4:$C$184</c:f>
              <c:numCache>
                <c:formatCode>#,##0.00</c:formatCode>
                <c:ptCount val="181"/>
                <c:pt idx="0">
                  <c:v>22.781168391457928</c:v>
                </c:pt>
                <c:pt idx="1">
                  <c:v>22.781168391457928</c:v>
                </c:pt>
                <c:pt idx="2">
                  <c:v>22.781168391457928</c:v>
                </c:pt>
                <c:pt idx="3">
                  <c:v>22.781168391457928</c:v>
                </c:pt>
                <c:pt idx="4">
                  <c:v>22.781168391457928</c:v>
                </c:pt>
                <c:pt idx="5">
                  <c:v>22.781168391457928</c:v>
                </c:pt>
                <c:pt idx="6">
                  <c:v>22.781168391457928</c:v>
                </c:pt>
                <c:pt idx="7">
                  <c:v>22.781168391457928</c:v>
                </c:pt>
                <c:pt idx="8">
                  <c:v>22.781168391457928</c:v>
                </c:pt>
                <c:pt idx="9">
                  <c:v>22.781168391457928</c:v>
                </c:pt>
                <c:pt idx="10">
                  <c:v>22.781168391457928</c:v>
                </c:pt>
                <c:pt idx="11">
                  <c:v>22.781168391457928</c:v>
                </c:pt>
                <c:pt idx="12">
                  <c:v>22.781168391457928</c:v>
                </c:pt>
                <c:pt idx="13">
                  <c:v>22.781168391457928</c:v>
                </c:pt>
                <c:pt idx="14">
                  <c:v>22.781168391457928</c:v>
                </c:pt>
                <c:pt idx="15">
                  <c:v>22.781168391457928</c:v>
                </c:pt>
                <c:pt idx="16">
                  <c:v>22.781168391457928</c:v>
                </c:pt>
                <c:pt idx="17">
                  <c:v>22.781168391457928</c:v>
                </c:pt>
                <c:pt idx="18">
                  <c:v>22.781168391457928</c:v>
                </c:pt>
                <c:pt idx="19">
                  <c:v>22.781168391457928</c:v>
                </c:pt>
                <c:pt idx="20">
                  <c:v>22.781168391457928</c:v>
                </c:pt>
                <c:pt idx="21">
                  <c:v>22.781168391457928</c:v>
                </c:pt>
                <c:pt idx="22">
                  <c:v>22.781168391457928</c:v>
                </c:pt>
                <c:pt idx="23">
                  <c:v>22.781168391457928</c:v>
                </c:pt>
                <c:pt idx="24">
                  <c:v>22.781168391457928</c:v>
                </c:pt>
                <c:pt idx="25">
                  <c:v>22.781168391457928</c:v>
                </c:pt>
                <c:pt idx="26">
                  <c:v>22.781168391457928</c:v>
                </c:pt>
                <c:pt idx="27">
                  <c:v>22.781168391457928</c:v>
                </c:pt>
                <c:pt idx="28">
                  <c:v>22.781168391457928</c:v>
                </c:pt>
                <c:pt idx="29">
                  <c:v>22.781168391457928</c:v>
                </c:pt>
                <c:pt idx="30">
                  <c:v>22.781168391457928</c:v>
                </c:pt>
                <c:pt idx="31">
                  <c:v>22.781168391457928</c:v>
                </c:pt>
                <c:pt idx="32">
                  <c:v>22.781168391457928</c:v>
                </c:pt>
                <c:pt idx="33">
                  <c:v>22.781168391457928</c:v>
                </c:pt>
                <c:pt idx="34">
                  <c:v>22.781168391457928</c:v>
                </c:pt>
                <c:pt idx="35">
                  <c:v>22.781168391457928</c:v>
                </c:pt>
                <c:pt idx="36">
                  <c:v>22.781168391457928</c:v>
                </c:pt>
                <c:pt idx="37">
                  <c:v>22.781168391457928</c:v>
                </c:pt>
                <c:pt idx="38">
                  <c:v>22.781168391457928</c:v>
                </c:pt>
                <c:pt idx="39">
                  <c:v>22.781168391457928</c:v>
                </c:pt>
                <c:pt idx="40">
                  <c:v>22.781168391457928</c:v>
                </c:pt>
                <c:pt idx="41">
                  <c:v>22.781168391457928</c:v>
                </c:pt>
                <c:pt idx="42">
                  <c:v>22.781168391457928</c:v>
                </c:pt>
                <c:pt idx="43">
                  <c:v>22.781168391457928</c:v>
                </c:pt>
                <c:pt idx="44">
                  <c:v>22.781168391457928</c:v>
                </c:pt>
                <c:pt idx="45">
                  <c:v>22.781168391457928</c:v>
                </c:pt>
                <c:pt idx="46">
                  <c:v>22.781168391457928</c:v>
                </c:pt>
                <c:pt idx="47">
                  <c:v>22.781168391457928</c:v>
                </c:pt>
                <c:pt idx="48">
                  <c:v>22.781168391457928</c:v>
                </c:pt>
                <c:pt idx="49">
                  <c:v>22.781168391457928</c:v>
                </c:pt>
                <c:pt idx="50">
                  <c:v>22.781168391457928</c:v>
                </c:pt>
                <c:pt idx="51">
                  <c:v>22.781168391457928</c:v>
                </c:pt>
                <c:pt idx="52">
                  <c:v>22.781168391457928</c:v>
                </c:pt>
                <c:pt idx="53">
                  <c:v>22.781168391457928</c:v>
                </c:pt>
                <c:pt idx="54">
                  <c:v>22.781168391457928</c:v>
                </c:pt>
                <c:pt idx="55">
                  <c:v>22.781168391457928</c:v>
                </c:pt>
                <c:pt idx="56">
                  <c:v>22.781168391457928</c:v>
                </c:pt>
                <c:pt idx="57">
                  <c:v>22.781168391457928</c:v>
                </c:pt>
                <c:pt idx="58">
                  <c:v>22.781168391457928</c:v>
                </c:pt>
                <c:pt idx="59">
                  <c:v>22.781168391457928</c:v>
                </c:pt>
                <c:pt idx="60">
                  <c:v>22.781168391457928</c:v>
                </c:pt>
                <c:pt idx="61">
                  <c:v>22.781168391457928</c:v>
                </c:pt>
                <c:pt idx="62">
                  <c:v>22.781168391457928</c:v>
                </c:pt>
                <c:pt idx="63">
                  <c:v>22.781168391457928</c:v>
                </c:pt>
                <c:pt idx="64">
                  <c:v>22.781168391457928</c:v>
                </c:pt>
                <c:pt idx="65">
                  <c:v>22.781168391457928</c:v>
                </c:pt>
                <c:pt idx="66">
                  <c:v>22.781168391457928</c:v>
                </c:pt>
                <c:pt idx="67">
                  <c:v>22.781168391457928</c:v>
                </c:pt>
                <c:pt idx="68">
                  <c:v>22.781168391457928</c:v>
                </c:pt>
                <c:pt idx="69">
                  <c:v>22.781168391457928</c:v>
                </c:pt>
                <c:pt idx="70">
                  <c:v>22.781168391457928</c:v>
                </c:pt>
                <c:pt idx="71">
                  <c:v>22.781168391457928</c:v>
                </c:pt>
                <c:pt idx="72">
                  <c:v>22.781168391457928</c:v>
                </c:pt>
                <c:pt idx="73">
                  <c:v>22.781168391457928</c:v>
                </c:pt>
                <c:pt idx="74">
                  <c:v>22.781168391457928</c:v>
                </c:pt>
                <c:pt idx="75">
                  <c:v>22.781168391457928</c:v>
                </c:pt>
                <c:pt idx="76">
                  <c:v>22.781168391457928</c:v>
                </c:pt>
                <c:pt idx="77">
                  <c:v>22.781168391457928</c:v>
                </c:pt>
                <c:pt idx="78">
                  <c:v>22.781168391457928</c:v>
                </c:pt>
                <c:pt idx="79">
                  <c:v>22.781168391457928</c:v>
                </c:pt>
                <c:pt idx="80">
                  <c:v>22.781168391457928</c:v>
                </c:pt>
                <c:pt idx="81">
                  <c:v>22.781168391457928</c:v>
                </c:pt>
                <c:pt idx="82">
                  <c:v>22.781168391457928</c:v>
                </c:pt>
                <c:pt idx="83">
                  <c:v>22.781168391457928</c:v>
                </c:pt>
                <c:pt idx="84">
                  <c:v>22.781168391457928</c:v>
                </c:pt>
                <c:pt idx="85">
                  <c:v>22.781168391457928</c:v>
                </c:pt>
                <c:pt idx="86">
                  <c:v>22.781168391457928</c:v>
                </c:pt>
                <c:pt idx="87">
                  <c:v>22.781168391457928</c:v>
                </c:pt>
                <c:pt idx="88">
                  <c:v>22.781168391457928</c:v>
                </c:pt>
                <c:pt idx="89">
                  <c:v>22.781168391457928</c:v>
                </c:pt>
                <c:pt idx="90">
                  <c:v>22.781168391457928</c:v>
                </c:pt>
                <c:pt idx="91">
                  <c:v>22.781168391457928</c:v>
                </c:pt>
                <c:pt idx="92">
                  <c:v>22.781168391457928</c:v>
                </c:pt>
                <c:pt idx="93">
                  <c:v>22.781168391457928</c:v>
                </c:pt>
                <c:pt idx="94">
                  <c:v>22.781168391457928</c:v>
                </c:pt>
                <c:pt idx="95">
                  <c:v>22.781168391457928</c:v>
                </c:pt>
                <c:pt idx="96">
                  <c:v>22.781168391457928</c:v>
                </c:pt>
                <c:pt idx="97">
                  <c:v>22.781168391457928</c:v>
                </c:pt>
                <c:pt idx="98">
                  <c:v>22.781168391457928</c:v>
                </c:pt>
                <c:pt idx="99">
                  <c:v>22.781168391457928</c:v>
                </c:pt>
                <c:pt idx="100">
                  <c:v>22.781168391457928</c:v>
                </c:pt>
                <c:pt idx="101">
                  <c:v>22.781168391457928</c:v>
                </c:pt>
                <c:pt idx="102">
                  <c:v>22.781168391457928</c:v>
                </c:pt>
                <c:pt idx="103">
                  <c:v>22.781168391457928</c:v>
                </c:pt>
                <c:pt idx="104">
                  <c:v>22.781168391457928</c:v>
                </c:pt>
                <c:pt idx="105">
                  <c:v>22.781168391457928</c:v>
                </c:pt>
                <c:pt idx="106">
                  <c:v>22.781168391457928</c:v>
                </c:pt>
                <c:pt idx="107">
                  <c:v>22.781168391457928</c:v>
                </c:pt>
                <c:pt idx="108">
                  <c:v>22.781168391457928</c:v>
                </c:pt>
                <c:pt idx="109">
                  <c:v>22.781168391457928</c:v>
                </c:pt>
                <c:pt idx="110">
                  <c:v>22.781168391457928</c:v>
                </c:pt>
                <c:pt idx="111">
                  <c:v>22.781168391457928</c:v>
                </c:pt>
                <c:pt idx="112">
                  <c:v>22.781168391457928</c:v>
                </c:pt>
                <c:pt idx="113">
                  <c:v>22.781168391457928</c:v>
                </c:pt>
                <c:pt idx="114">
                  <c:v>22.781168391457928</c:v>
                </c:pt>
                <c:pt idx="115">
                  <c:v>22.781168391457928</c:v>
                </c:pt>
                <c:pt idx="116">
                  <c:v>22.781168391457928</c:v>
                </c:pt>
                <c:pt idx="117">
                  <c:v>22.781168391457928</c:v>
                </c:pt>
                <c:pt idx="118">
                  <c:v>22.781168391457928</c:v>
                </c:pt>
                <c:pt idx="119">
                  <c:v>22.781168391457928</c:v>
                </c:pt>
                <c:pt idx="120">
                  <c:v>22.781168391457928</c:v>
                </c:pt>
                <c:pt idx="121">
                  <c:v>22.781168391457928</c:v>
                </c:pt>
                <c:pt idx="122">
                  <c:v>22.781168391457928</c:v>
                </c:pt>
                <c:pt idx="123">
                  <c:v>22.781168391457928</c:v>
                </c:pt>
                <c:pt idx="124">
                  <c:v>22.781168391457928</c:v>
                </c:pt>
                <c:pt idx="125">
                  <c:v>22.781168391457928</c:v>
                </c:pt>
                <c:pt idx="126">
                  <c:v>22.781168391457928</c:v>
                </c:pt>
                <c:pt idx="127">
                  <c:v>22.781168391457928</c:v>
                </c:pt>
                <c:pt idx="128">
                  <c:v>22.781168391457928</c:v>
                </c:pt>
                <c:pt idx="129">
                  <c:v>22.781168391457928</c:v>
                </c:pt>
                <c:pt idx="130">
                  <c:v>22.781168391457928</c:v>
                </c:pt>
                <c:pt idx="131">
                  <c:v>22.781168391457928</c:v>
                </c:pt>
                <c:pt idx="132">
                  <c:v>22.781168391457928</c:v>
                </c:pt>
                <c:pt idx="133">
                  <c:v>22.781168391457928</c:v>
                </c:pt>
                <c:pt idx="134">
                  <c:v>22.781168391457928</c:v>
                </c:pt>
                <c:pt idx="135">
                  <c:v>22.781168391457928</c:v>
                </c:pt>
                <c:pt idx="136">
                  <c:v>22.781168391457928</c:v>
                </c:pt>
                <c:pt idx="137">
                  <c:v>22.781168391457928</c:v>
                </c:pt>
                <c:pt idx="138">
                  <c:v>22.781168391457928</c:v>
                </c:pt>
                <c:pt idx="139">
                  <c:v>22.781168391457928</c:v>
                </c:pt>
                <c:pt idx="140">
                  <c:v>22.781168391457928</c:v>
                </c:pt>
                <c:pt idx="141">
                  <c:v>22.781168391457928</c:v>
                </c:pt>
                <c:pt idx="142">
                  <c:v>22.781168391457928</c:v>
                </c:pt>
                <c:pt idx="143">
                  <c:v>22.781168391457928</c:v>
                </c:pt>
                <c:pt idx="144">
                  <c:v>22.781168391457928</c:v>
                </c:pt>
                <c:pt idx="145">
                  <c:v>22.781168391457928</c:v>
                </c:pt>
                <c:pt idx="146">
                  <c:v>22.781168391457928</c:v>
                </c:pt>
                <c:pt idx="147">
                  <c:v>22.781168391457928</c:v>
                </c:pt>
                <c:pt idx="148">
                  <c:v>22.781168391457928</c:v>
                </c:pt>
                <c:pt idx="149">
                  <c:v>22.781168391457928</c:v>
                </c:pt>
                <c:pt idx="150">
                  <c:v>22.781168391457928</c:v>
                </c:pt>
                <c:pt idx="151">
                  <c:v>22.781168391457928</c:v>
                </c:pt>
                <c:pt idx="152">
                  <c:v>22.781168391457928</c:v>
                </c:pt>
                <c:pt idx="153">
                  <c:v>22.781168391457928</c:v>
                </c:pt>
                <c:pt idx="154">
                  <c:v>22.781168391457928</c:v>
                </c:pt>
                <c:pt idx="155">
                  <c:v>22.781168391457928</c:v>
                </c:pt>
                <c:pt idx="156">
                  <c:v>22.781168391457928</c:v>
                </c:pt>
                <c:pt idx="157">
                  <c:v>22.781168391457928</c:v>
                </c:pt>
                <c:pt idx="158">
                  <c:v>22.781168391457928</c:v>
                </c:pt>
                <c:pt idx="159">
                  <c:v>22.781168391457928</c:v>
                </c:pt>
                <c:pt idx="160">
                  <c:v>22.781168391457928</c:v>
                </c:pt>
                <c:pt idx="161">
                  <c:v>22.781168391457928</c:v>
                </c:pt>
                <c:pt idx="162">
                  <c:v>22.781168391457928</c:v>
                </c:pt>
                <c:pt idx="163">
                  <c:v>22.781168391457928</c:v>
                </c:pt>
                <c:pt idx="164">
                  <c:v>22.781168391457928</c:v>
                </c:pt>
                <c:pt idx="165">
                  <c:v>22.781168391457928</c:v>
                </c:pt>
                <c:pt idx="166">
                  <c:v>22.781168391457928</c:v>
                </c:pt>
                <c:pt idx="167">
                  <c:v>22.781168391457928</c:v>
                </c:pt>
                <c:pt idx="168">
                  <c:v>22.781168391457928</c:v>
                </c:pt>
                <c:pt idx="169">
                  <c:v>22.781168391457928</c:v>
                </c:pt>
                <c:pt idx="170">
                  <c:v>22.781168391457928</c:v>
                </c:pt>
                <c:pt idx="171">
                  <c:v>22.781168391457928</c:v>
                </c:pt>
                <c:pt idx="172">
                  <c:v>22.781168391457928</c:v>
                </c:pt>
                <c:pt idx="173">
                  <c:v>22.781168391457928</c:v>
                </c:pt>
                <c:pt idx="174">
                  <c:v>22.781168391457928</c:v>
                </c:pt>
                <c:pt idx="175">
                  <c:v>22.781168391457928</c:v>
                </c:pt>
                <c:pt idx="176">
                  <c:v>22.781168391457928</c:v>
                </c:pt>
                <c:pt idx="177">
                  <c:v>22.781168391457928</c:v>
                </c:pt>
                <c:pt idx="178">
                  <c:v>22.781168391457928</c:v>
                </c:pt>
                <c:pt idx="179">
                  <c:v>22.781168391457928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68D6-4AF3-A1C5-AA2E6AB35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7427136"/>
        <c:axId val="607426352"/>
      </c:lineChart>
      <c:dateAx>
        <c:axId val="60742713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07426352"/>
        <c:crosses val="autoZero"/>
        <c:auto val="1"/>
        <c:lblOffset val="100"/>
        <c:baseTimeUnit val="months"/>
      </c:dateAx>
      <c:valAx>
        <c:axId val="60742635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07427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/>
            </a:pPr>
            <a:r>
              <a:rPr lang="pt-BR" sz="1050"/>
              <a:t> TAXA DE DESEMPREGO (% DA FORÇA DE TRABALHO) - dados dessazonalizados</a:t>
            </a:r>
          </a:p>
        </c:rich>
      </c:tx>
      <c:layout>
        <c:manualLayout>
          <c:xMode val="edge"/>
          <c:yMode val="edge"/>
          <c:x val="0.17102851865730384"/>
          <c:y val="2.546808758548368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6447727877027627E-2"/>
          <c:y val="0.14840800650717381"/>
          <c:w val="0.92005870020306635"/>
          <c:h val="0.57642365391227057"/>
        </c:manualLayout>
      </c:layout>
      <c:lineChart>
        <c:grouping val="standard"/>
        <c:varyColors val="0"/>
        <c:ser>
          <c:idx val="0"/>
          <c:order val="0"/>
          <c:tx>
            <c:strRef>
              <c:f>'Gráfico 3'!$B$3</c:f>
              <c:strCache>
                <c:ptCount val="1"/>
                <c:pt idx="0">
                  <c:v>Taxa de desemprego c/ ajuste sazonal</c:v>
                </c:pt>
              </c:strCache>
            </c:strRef>
          </c:tx>
          <c:spPr>
            <a:ln w="22225">
              <a:solidFill>
                <a:srgbClr val="005D89"/>
              </a:solidFill>
              <a:prstDash val="solid"/>
            </a:ln>
          </c:spPr>
          <c:marker>
            <c:symbol val="none"/>
          </c:marker>
          <c:cat>
            <c:numRef>
              <c:f>'Gráfico 3'!$A$4:$A$133</c:f>
              <c:numCache>
                <c:formatCode>[$-416]mmm/yy;@</c:formatCode>
                <c:ptCount val="130"/>
                <c:pt idx="0">
                  <c:v>40969</c:v>
                </c:pt>
                <c:pt idx="1">
                  <c:v>41000</c:v>
                </c:pt>
                <c:pt idx="2">
                  <c:v>41030</c:v>
                </c:pt>
                <c:pt idx="3">
                  <c:v>41061</c:v>
                </c:pt>
                <c:pt idx="4">
                  <c:v>41091</c:v>
                </c:pt>
                <c:pt idx="5">
                  <c:v>41122</c:v>
                </c:pt>
                <c:pt idx="6">
                  <c:v>41153</c:v>
                </c:pt>
                <c:pt idx="7">
                  <c:v>41183</c:v>
                </c:pt>
                <c:pt idx="8">
                  <c:v>41214</c:v>
                </c:pt>
                <c:pt idx="9">
                  <c:v>41244</c:v>
                </c:pt>
                <c:pt idx="10">
                  <c:v>41275</c:v>
                </c:pt>
                <c:pt idx="11">
                  <c:v>41306</c:v>
                </c:pt>
                <c:pt idx="12">
                  <c:v>41334</c:v>
                </c:pt>
                <c:pt idx="13">
                  <c:v>41365</c:v>
                </c:pt>
                <c:pt idx="14">
                  <c:v>41395</c:v>
                </c:pt>
                <c:pt idx="15">
                  <c:v>41426</c:v>
                </c:pt>
                <c:pt idx="16">
                  <c:v>41456</c:v>
                </c:pt>
                <c:pt idx="17">
                  <c:v>41487</c:v>
                </c:pt>
                <c:pt idx="18">
                  <c:v>41518</c:v>
                </c:pt>
                <c:pt idx="19">
                  <c:v>41548</c:v>
                </c:pt>
                <c:pt idx="20">
                  <c:v>41579</c:v>
                </c:pt>
                <c:pt idx="21">
                  <c:v>41609</c:v>
                </c:pt>
                <c:pt idx="22">
                  <c:v>41640</c:v>
                </c:pt>
                <c:pt idx="23">
                  <c:v>41671</c:v>
                </c:pt>
                <c:pt idx="24">
                  <c:v>41699</c:v>
                </c:pt>
                <c:pt idx="25">
                  <c:v>41730</c:v>
                </c:pt>
                <c:pt idx="26">
                  <c:v>41760</c:v>
                </c:pt>
                <c:pt idx="27">
                  <c:v>41791</c:v>
                </c:pt>
                <c:pt idx="28">
                  <c:v>41821</c:v>
                </c:pt>
                <c:pt idx="29">
                  <c:v>41852</c:v>
                </c:pt>
                <c:pt idx="30">
                  <c:v>41883</c:v>
                </c:pt>
                <c:pt idx="31">
                  <c:v>41913</c:v>
                </c:pt>
                <c:pt idx="32">
                  <c:v>41944</c:v>
                </c:pt>
                <c:pt idx="33">
                  <c:v>41974</c:v>
                </c:pt>
                <c:pt idx="34">
                  <c:v>42005</c:v>
                </c:pt>
                <c:pt idx="35">
                  <c:v>42036</c:v>
                </c:pt>
                <c:pt idx="36">
                  <c:v>42064</c:v>
                </c:pt>
                <c:pt idx="37">
                  <c:v>42095</c:v>
                </c:pt>
                <c:pt idx="38">
                  <c:v>42125</c:v>
                </c:pt>
                <c:pt idx="39">
                  <c:v>42156</c:v>
                </c:pt>
                <c:pt idx="40">
                  <c:v>42186</c:v>
                </c:pt>
                <c:pt idx="41">
                  <c:v>42217</c:v>
                </c:pt>
                <c:pt idx="42">
                  <c:v>42248</c:v>
                </c:pt>
                <c:pt idx="43">
                  <c:v>42278</c:v>
                </c:pt>
                <c:pt idx="44">
                  <c:v>42309</c:v>
                </c:pt>
                <c:pt idx="45">
                  <c:v>42339</c:v>
                </c:pt>
                <c:pt idx="46">
                  <c:v>42370</c:v>
                </c:pt>
                <c:pt idx="47">
                  <c:v>42401</c:v>
                </c:pt>
                <c:pt idx="48">
                  <c:v>42430</c:v>
                </c:pt>
                <c:pt idx="49">
                  <c:v>42461</c:v>
                </c:pt>
                <c:pt idx="50">
                  <c:v>42491</c:v>
                </c:pt>
                <c:pt idx="51">
                  <c:v>42522</c:v>
                </c:pt>
                <c:pt idx="52">
                  <c:v>42552</c:v>
                </c:pt>
                <c:pt idx="53">
                  <c:v>42583</c:v>
                </c:pt>
                <c:pt idx="54">
                  <c:v>42614</c:v>
                </c:pt>
                <c:pt idx="55">
                  <c:v>42644</c:v>
                </c:pt>
                <c:pt idx="56">
                  <c:v>42675</c:v>
                </c:pt>
                <c:pt idx="57">
                  <c:v>42705</c:v>
                </c:pt>
                <c:pt idx="58">
                  <c:v>42736</c:v>
                </c:pt>
                <c:pt idx="59">
                  <c:v>42767</c:v>
                </c:pt>
                <c:pt idx="60">
                  <c:v>42795</c:v>
                </c:pt>
                <c:pt idx="61">
                  <c:v>42826</c:v>
                </c:pt>
                <c:pt idx="62">
                  <c:v>42856</c:v>
                </c:pt>
                <c:pt idx="63">
                  <c:v>42887</c:v>
                </c:pt>
                <c:pt idx="64">
                  <c:v>42917</c:v>
                </c:pt>
                <c:pt idx="65">
                  <c:v>42948</c:v>
                </c:pt>
                <c:pt idx="66">
                  <c:v>42979</c:v>
                </c:pt>
                <c:pt idx="67">
                  <c:v>43009</c:v>
                </c:pt>
                <c:pt idx="68">
                  <c:v>43040</c:v>
                </c:pt>
                <c:pt idx="69">
                  <c:v>43070</c:v>
                </c:pt>
                <c:pt idx="70">
                  <c:v>43101</c:v>
                </c:pt>
                <c:pt idx="71">
                  <c:v>43132</c:v>
                </c:pt>
                <c:pt idx="72">
                  <c:v>43160</c:v>
                </c:pt>
                <c:pt idx="73">
                  <c:v>43191</c:v>
                </c:pt>
                <c:pt idx="74">
                  <c:v>43221</c:v>
                </c:pt>
                <c:pt idx="75">
                  <c:v>43252</c:v>
                </c:pt>
                <c:pt idx="76">
                  <c:v>43282</c:v>
                </c:pt>
                <c:pt idx="77">
                  <c:v>43313</c:v>
                </c:pt>
                <c:pt idx="78">
                  <c:v>43344</c:v>
                </c:pt>
                <c:pt idx="79">
                  <c:v>43374</c:v>
                </c:pt>
                <c:pt idx="80">
                  <c:v>43405</c:v>
                </c:pt>
                <c:pt idx="81">
                  <c:v>43435</c:v>
                </c:pt>
                <c:pt idx="82">
                  <c:v>43466</c:v>
                </c:pt>
                <c:pt idx="83">
                  <c:v>43497</c:v>
                </c:pt>
                <c:pt idx="84">
                  <c:v>43525</c:v>
                </c:pt>
                <c:pt idx="85">
                  <c:v>43556</c:v>
                </c:pt>
                <c:pt idx="86">
                  <c:v>43586</c:v>
                </c:pt>
                <c:pt idx="87">
                  <c:v>43617</c:v>
                </c:pt>
                <c:pt idx="88">
                  <c:v>43647</c:v>
                </c:pt>
                <c:pt idx="89">
                  <c:v>43678</c:v>
                </c:pt>
                <c:pt idx="90">
                  <c:v>43709</c:v>
                </c:pt>
                <c:pt idx="91">
                  <c:v>43739</c:v>
                </c:pt>
                <c:pt idx="92">
                  <c:v>43770</c:v>
                </c:pt>
                <c:pt idx="93">
                  <c:v>43800</c:v>
                </c:pt>
                <c:pt idx="94">
                  <c:v>43831</c:v>
                </c:pt>
                <c:pt idx="95">
                  <c:v>43862</c:v>
                </c:pt>
                <c:pt idx="96">
                  <c:v>43891</c:v>
                </c:pt>
                <c:pt idx="97">
                  <c:v>43922</c:v>
                </c:pt>
                <c:pt idx="98">
                  <c:v>43952</c:v>
                </c:pt>
                <c:pt idx="99">
                  <c:v>43983</c:v>
                </c:pt>
                <c:pt idx="100">
                  <c:v>44013</c:v>
                </c:pt>
                <c:pt idx="101">
                  <c:v>44044</c:v>
                </c:pt>
                <c:pt idx="102">
                  <c:v>44075</c:v>
                </c:pt>
                <c:pt idx="103">
                  <c:v>44105</c:v>
                </c:pt>
                <c:pt idx="104">
                  <c:v>44136</c:v>
                </c:pt>
                <c:pt idx="105">
                  <c:v>44166</c:v>
                </c:pt>
                <c:pt idx="106">
                  <c:v>44197</c:v>
                </c:pt>
                <c:pt idx="107">
                  <c:v>44228</c:v>
                </c:pt>
                <c:pt idx="108">
                  <c:v>44256</c:v>
                </c:pt>
                <c:pt idx="109">
                  <c:v>44287</c:v>
                </c:pt>
                <c:pt idx="110">
                  <c:v>44317</c:v>
                </c:pt>
                <c:pt idx="111">
                  <c:v>44348</c:v>
                </c:pt>
                <c:pt idx="112">
                  <c:v>44378</c:v>
                </c:pt>
                <c:pt idx="113">
                  <c:v>44409</c:v>
                </c:pt>
                <c:pt idx="114">
                  <c:v>44440</c:v>
                </c:pt>
                <c:pt idx="115">
                  <c:v>44470</c:v>
                </c:pt>
                <c:pt idx="116">
                  <c:v>44501</c:v>
                </c:pt>
                <c:pt idx="117">
                  <c:v>44531</c:v>
                </c:pt>
                <c:pt idx="118">
                  <c:v>44562</c:v>
                </c:pt>
                <c:pt idx="119">
                  <c:v>44593</c:v>
                </c:pt>
                <c:pt idx="120">
                  <c:v>44621</c:v>
                </c:pt>
                <c:pt idx="121">
                  <c:v>44652</c:v>
                </c:pt>
                <c:pt idx="122">
                  <c:v>44682</c:v>
                </c:pt>
                <c:pt idx="123">
                  <c:v>44713</c:v>
                </c:pt>
                <c:pt idx="124">
                  <c:v>44743</c:v>
                </c:pt>
                <c:pt idx="125">
                  <c:v>44774</c:v>
                </c:pt>
                <c:pt idx="126">
                  <c:v>44805</c:v>
                </c:pt>
                <c:pt idx="127">
                  <c:v>44835</c:v>
                </c:pt>
                <c:pt idx="128">
                  <c:v>44866</c:v>
                </c:pt>
                <c:pt idx="129">
                  <c:v>44896</c:v>
                </c:pt>
              </c:numCache>
            </c:numRef>
          </c:cat>
          <c:val>
            <c:numRef>
              <c:f>'Gráfico 3'!$B$4:$B$133</c:f>
              <c:numCache>
                <c:formatCode>0.0%</c:formatCode>
                <c:ptCount val="130"/>
                <c:pt idx="0">
                  <c:v>7.5452006083318798E-2</c:v>
                </c:pt>
                <c:pt idx="1">
                  <c:v>7.1891729200579277E-2</c:v>
                </c:pt>
                <c:pt idx="2">
                  <c:v>7.2314751555903209E-2</c:v>
                </c:pt>
                <c:pt idx="3">
                  <c:v>7.2450291759531937E-2</c:v>
                </c:pt>
                <c:pt idx="4">
                  <c:v>7.2261911389485109E-2</c:v>
                </c:pt>
                <c:pt idx="5">
                  <c:v>7.153948271631505E-2</c:v>
                </c:pt>
                <c:pt idx="6">
                  <c:v>7.1175855022642801E-2</c:v>
                </c:pt>
                <c:pt idx="7">
                  <c:v>7.2102778929047415E-2</c:v>
                </c:pt>
                <c:pt idx="8">
                  <c:v>7.4035261439540354E-2</c:v>
                </c:pt>
                <c:pt idx="9">
                  <c:v>7.7352412647880175E-2</c:v>
                </c:pt>
                <c:pt idx="10">
                  <c:v>7.8522897936063346E-2</c:v>
                </c:pt>
                <c:pt idx="11">
                  <c:v>7.8363270996478426E-2</c:v>
                </c:pt>
                <c:pt idx="12">
                  <c:v>7.5292463300981619E-2</c:v>
                </c:pt>
                <c:pt idx="13">
                  <c:v>7.3603214700608668E-2</c:v>
                </c:pt>
                <c:pt idx="14">
                  <c:v>7.2404873479258128E-2</c:v>
                </c:pt>
                <c:pt idx="15">
                  <c:v>7.2166679943882484E-2</c:v>
                </c:pt>
                <c:pt idx="16">
                  <c:v>7.1369747952807122E-2</c:v>
                </c:pt>
                <c:pt idx="17">
                  <c:v>7.0397390815368707E-2</c:v>
                </c:pt>
                <c:pt idx="18">
                  <c:v>7.0543174624816338E-2</c:v>
                </c:pt>
                <c:pt idx="19">
                  <c:v>7.071166969388494E-2</c:v>
                </c:pt>
                <c:pt idx="20">
                  <c:v>7.131236236948213E-2</c:v>
                </c:pt>
                <c:pt idx="21">
                  <c:v>7.0389523579892643E-2</c:v>
                </c:pt>
                <c:pt idx="22">
                  <c:v>6.9983684478133676E-2</c:v>
                </c:pt>
                <c:pt idx="23">
                  <c:v>6.8252721002245026E-2</c:v>
                </c:pt>
                <c:pt idx="24">
                  <c:v>6.7112494050139623E-2</c:v>
                </c:pt>
                <c:pt idx="25">
                  <c:v>6.620556607824428E-2</c:v>
                </c:pt>
                <c:pt idx="26">
                  <c:v>6.65136763794765E-2</c:v>
                </c:pt>
                <c:pt idx="27">
                  <c:v>6.6610516794589528E-2</c:v>
                </c:pt>
                <c:pt idx="28">
                  <c:v>6.7799463250476588E-2</c:v>
                </c:pt>
                <c:pt idx="29">
                  <c:v>6.86019436193369E-2</c:v>
                </c:pt>
                <c:pt idx="30">
                  <c:v>6.9173601834346538E-2</c:v>
                </c:pt>
                <c:pt idx="31">
                  <c:v>6.9981501972620194E-2</c:v>
                </c:pt>
                <c:pt idx="32">
                  <c:v>7.1456186977143676E-2</c:v>
                </c:pt>
                <c:pt idx="33">
                  <c:v>7.3304208231778148E-2</c:v>
                </c:pt>
                <c:pt idx="34">
                  <c:v>7.3573263908072631E-2</c:v>
                </c:pt>
                <c:pt idx="35">
                  <c:v>7.4775060894963261E-2</c:v>
                </c:pt>
                <c:pt idx="36">
                  <c:v>7.4884444619168974E-2</c:v>
                </c:pt>
                <c:pt idx="37">
                  <c:v>7.5512045309989465E-2</c:v>
                </c:pt>
                <c:pt idx="38">
                  <c:v>7.8849694774222906E-2</c:v>
                </c:pt>
                <c:pt idx="39">
                  <c:v>8.2034259286201602E-2</c:v>
                </c:pt>
                <c:pt idx="40">
                  <c:v>8.5060064446711339E-2</c:v>
                </c:pt>
                <c:pt idx="41">
                  <c:v>8.7620395808248333E-2</c:v>
                </c:pt>
                <c:pt idx="42">
                  <c:v>9.1037495047911435E-2</c:v>
                </c:pt>
                <c:pt idx="43">
                  <c:v>9.3971109519568399E-2</c:v>
                </c:pt>
                <c:pt idx="44">
                  <c:v>9.6697442886471446E-2</c:v>
                </c:pt>
                <c:pt idx="45">
                  <c:v>9.7726746073591678E-2</c:v>
                </c:pt>
                <c:pt idx="46">
                  <c:v>0.10010051767896189</c:v>
                </c:pt>
                <c:pt idx="47">
                  <c:v>0.10262475755690029</c:v>
                </c:pt>
                <c:pt idx="48">
                  <c:v>0.10452871042768509</c:v>
                </c:pt>
                <c:pt idx="49">
                  <c:v>0.10826085889108653</c:v>
                </c:pt>
                <c:pt idx="50">
                  <c:v>0.1097777339874472</c:v>
                </c:pt>
                <c:pt idx="51">
                  <c:v>0.11252337651561281</c:v>
                </c:pt>
                <c:pt idx="52">
                  <c:v>0.11577172230825279</c:v>
                </c:pt>
                <c:pt idx="53">
                  <c:v>0.11831154865611304</c:v>
                </c:pt>
                <c:pt idx="54">
                  <c:v>0.12016244841797254</c:v>
                </c:pt>
                <c:pt idx="55">
                  <c:v>0.12236467998255877</c:v>
                </c:pt>
                <c:pt idx="56">
                  <c:v>0.12491726108949863</c:v>
                </c:pt>
                <c:pt idx="57">
                  <c:v>0.12797840554866424</c:v>
                </c:pt>
                <c:pt idx="58">
                  <c:v>0.13002885917206797</c:v>
                </c:pt>
                <c:pt idx="59">
                  <c:v>0.13162635724696012</c:v>
                </c:pt>
                <c:pt idx="60">
                  <c:v>0.13291698389691789</c:v>
                </c:pt>
                <c:pt idx="61">
                  <c:v>0.13191548761662808</c:v>
                </c:pt>
                <c:pt idx="62">
                  <c:v>0.13103265695026592</c:v>
                </c:pt>
                <c:pt idx="63">
                  <c:v>0.12947618653900056</c:v>
                </c:pt>
                <c:pt idx="64">
                  <c:v>0.12811583797285947</c:v>
                </c:pt>
                <c:pt idx="65">
                  <c:v>0.12632803977922888</c:v>
                </c:pt>
                <c:pt idx="66">
                  <c:v>0.12618679930678361</c:v>
                </c:pt>
                <c:pt idx="67">
                  <c:v>0.12593586094044604</c:v>
                </c:pt>
                <c:pt idx="68">
                  <c:v>0.12620734950695919</c:v>
                </c:pt>
                <c:pt idx="69">
                  <c:v>0.12519013769938964</c:v>
                </c:pt>
                <c:pt idx="70">
                  <c:v>0.12563563968105329</c:v>
                </c:pt>
                <c:pt idx="71">
                  <c:v>0.12573886815225788</c:v>
                </c:pt>
                <c:pt idx="72">
                  <c:v>0.12626505288536438</c:v>
                </c:pt>
                <c:pt idx="73">
                  <c:v>0.12538915563354369</c:v>
                </c:pt>
                <c:pt idx="74">
                  <c:v>0.12534929823021287</c:v>
                </c:pt>
                <c:pt idx="75">
                  <c:v>0.12450152440109039</c:v>
                </c:pt>
                <c:pt idx="76">
                  <c:v>0.12373517216830267</c:v>
                </c:pt>
                <c:pt idx="77">
                  <c:v>0.1222665456783899</c:v>
                </c:pt>
                <c:pt idx="78">
                  <c:v>0.12096191757564757</c:v>
                </c:pt>
                <c:pt idx="79">
                  <c:v>0.1212674165429323</c:v>
                </c:pt>
                <c:pt idx="80">
                  <c:v>0.12177921488170837</c:v>
                </c:pt>
                <c:pt idx="81">
                  <c:v>0.12313599435463088</c:v>
                </c:pt>
                <c:pt idx="82">
                  <c:v>0.12430258676229877</c:v>
                </c:pt>
                <c:pt idx="83">
                  <c:v>0.12415586155476335</c:v>
                </c:pt>
                <c:pt idx="84">
                  <c:v>0.12284861287352726</c:v>
                </c:pt>
                <c:pt idx="85">
                  <c:v>0.12147137599586057</c:v>
                </c:pt>
                <c:pt idx="86">
                  <c:v>0.1212574957062753</c:v>
                </c:pt>
                <c:pt idx="87">
                  <c:v>0.12048131994946326</c:v>
                </c:pt>
                <c:pt idx="88">
                  <c:v>0.11897720181208725</c:v>
                </c:pt>
                <c:pt idx="89">
                  <c:v>0.11902034633049451</c:v>
                </c:pt>
                <c:pt idx="90">
                  <c:v>0.1194885990857322</c:v>
                </c:pt>
                <c:pt idx="91">
                  <c:v>0.11982568639127522</c:v>
                </c:pt>
                <c:pt idx="92">
                  <c:v>0.1172775976297921</c:v>
                </c:pt>
                <c:pt idx="93">
                  <c:v>0.11652303852649924</c:v>
                </c:pt>
                <c:pt idx="94">
                  <c:v>0.11597071349229085</c:v>
                </c:pt>
                <c:pt idx="95">
                  <c:v>0.11617649403041047</c:v>
                </c:pt>
                <c:pt idx="96">
                  <c:v>0.11839443980899671</c:v>
                </c:pt>
                <c:pt idx="97">
                  <c:v>0.12320297550829375</c:v>
                </c:pt>
                <c:pt idx="98">
                  <c:v>0.12886592787199372</c:v>
                </c:pt>
                <c:pt idx="99">
                  <c:v>0.13547055330624652</c:v>
                </c:pt>
                <c:pt idx="100">
                  <c:v>0.14081754039842445</c:v>
                </c:pt>
                <c:pt idx="101">
                  <c:v>0.14737148436842573</c:v>
                </c:pt>
                <c:pt idx="102">
                  <c:v>0.14924173728620943</c:v>
                </c:pt>
                <c:pt idx="103">
                  <c:v>0.14789653915673293</c:v>
                </c:pt>
                <c:pt idx="104">
                  <c:v>0.14755933242037367</c:v>
                </c:pt>
                <c:pt idx="105">
                  <c:v>0.14695341462443545</c:v>
                </c:pt>
                <c:pt idx="106">
                  <c:v>0.14663964172490235</c:v>
                </c:pt>
                <c:pt idx="107">
                  <c:v>0.14465149577256647</c:v>
                </c:pt>
                <c:pt idx="108">
                  <c:v>0.14395801712681885</c:v>
                </c:pt>
                <c:pt idx="109">
                  <c:v>0.14391626355446654</c:v>
                </c:pt>
                <c:pt idx="110">
                  <c:v>0.14501383603649814</c:v>
                </c:pt>
                <c:pt idx="111">
                  <c:v>0.14174287021288498</c:v>
                </c:pt>
                <c:pt idx="112">
                  <c:v>0.13675775017879602</c:v>
                </c:pt>
                <c:pt idx="113">
                  <c:v>0.13099588763124187</c:v>
                </c:pt>
                <c:pt idx="114">
                  <c:v>0.12677147698126906</c:v>
                </c:pt>
                <c:pt idx="115">
                  <c:v>0.12303436058041541</c:v>
                </c:pt>
                <c:pt idx="116">
                  <c:v>0.11977635334032975</c:v>
                </c:pt>
                <c:pt idx="117">
                  <c:v>0.11682213517091738</c:v>
                </c:pt>
                <c:pt idx="118">
                  <c:v>0.11420873444066608</c:v>
                </c:pt>
                <c:pt idx="119">
                  <c:v>0.11057721114995911</c:v>
                </c:pt>
                <c:pt idx="120">
                  <c:v>0.10614278918423843</c:v>
                </c:pt>
                <c:pt idx="121">
                  <c:v>0.10096730816641943</c:v>
                </c:pt>
                <c:pt idx="122">
                  <c:v>9.5906844959665907E-2</c:v>
                </c:pt>
                <c:pt idx="123">
                  <c:v>9.2431445580709426E-2</c:v>
                </c:pt>
                <c:pt idx="124">
                  <c:v>9.0610525029202721E-2</c:v>
                </c:pt>
                <c:pt idx="125">
                  <c:v>8.8693553557375432E-2</c:v>
                </c:pt>
                <c:pt idx="126">
                  <c:v>8.7346787899504841E-2</c:v>
                </c:pt>
                <c:pt idx="127">
                  <c:v>8.5437762408270834E-2</c:v>
                </c:pt>
                <c:pt idx="128">
                  <c:v>8.5107314631534786E-2</c:v>
                </c:pt>
                <c:pt idx="129">
                  <c:v>8.5122856874148542E-2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85F-4D16-A7E5-A686250A1A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3921376"/>
        <c:axId val="603921768"/>
      </c:lineChart>
      <c:dateAx>
        <c:axId val="603921376"/>
        <c:scaling>
          <c:orientation val="minMax"/>
        </c:scaling>
        <c:delete val="0"/>
        <c:axPos val="b"/>
        <c:numFmt formatCode="[$-416]mmm/yy;@" sourceLinked="0"/>
        <c:majorTickMark val="out"/>
        <c:minorTickMark val="none"/>
        <c:tickLblPos val="low"/>
        <c:spPr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603921768"/>
        <c:crosses val="autoZero"/>
        <c:auto val="1"/>
        <c:lblOffset val="100"/>
        <c:baseTimeUnit val="months"/>
        <c:majorUnit val="8"/>
        <c:majorTimeUnit val="months"/>
      </c:dateAx>
      <c:valAx>
        <c:axId val="603921768"/>
        <c:scaling>
          <c:orientation val="minMax"/>
          <c:min val="4.0000000000000008E-2"/>
        </c:scaling>
        <c:delete val="0"/>
        <c:axPos val="l"/>
        <c:majorGridlines>
          <c:spPr>
            <a:ln w="3175">
              <a:solidFill>
                <a:srgbClr val="D9D9D9"/>
              </a:solidFill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crossAx val="603921376"/>
        <c:crosses val="autoZero"/>
        <c:crossBetween val="between"/>
      </c:valAx>
      <c:spPr>
        <a:ln>
          <a:solidFill>
            <a:schemeClr val="bg1">
              <a:lumMod val="85000"/>
            </a:schemeClr>
          </a:solidFill>
        </a:ln>
      </c:spPr>
    </c:plotArea>
    <c:plotVisOnly val="1"/>
    <c:dispBlanksAs val="gap"/>
    <c:showDLblsOverMax val="0"/>
  </c:chart>
  <c:spPr>
    <a:solidFill>
      <a:srgbClr val="FFFFFF">
        <a:lumMod val="100000"/>
      </a:srgbClr>
    </a:solidFill>
    <a:ln>
      <a:noFill/>
    </a:ln>
  </c:spPr>
  <c:txPr>
    <a:bodyPr/>
    <a:lstStyle/>
    <a:p>
      <a:pPr>
        <a:defRPr sz="10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/>
            </a:pPr>
            <a:r>
              <a:rPr lang="pt-BR" sz="1050"/>
              <a:t>TAXA DE PARTICIPAÇÃO E TAXA DE OCUPAÇÃO - dados dessazonalizados</a:t>
            </a:r>
          </a:p>
        </c:rich>
      </c:tx>
      <c:layout>
        <c:manualLayout>
          <c:xMode val="edge"/>
          <c:yMode val="edge"/>
          <c:x val="0.22716384586472488"/>
          <c:y val="3.810146055495967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536245469316336E-2"/>
          <c:y val="0.22907002624671916"/>
          <c:w val="0.90599175103112128"/>
          <c:h val="0.51482750656167975"/>
        </c:manualLayout>
      </c:layout>
      <c:lineChart>
        <c:grouping val="standard"/>
        <c:varyColors val="0"/>
        <c:ser>
          <c:idx val="1"/>
          <c:order val="0"/>
          <c:tx>
            <c:strRef>
              <c:f>'Gráfico 4'!$B$3</c:f>
              <c:strCache>
                <c:ptCount val="1"/>
                <c:pt idx="0">
                  <c:v>Taxa de participação (PEA/PIA)</c:v>
                </c:pt>
              </c:strCache>
            </c:strRef>
          </c:tx>
          <c:spPr>
            <a:ln w="19050">
              <a:solidFill>
                <a:srgbClr val="005D89"/>
              </a:solidFill>
              <a:prstDash val="solid"/>
            </a:ln>
          </c:spPr>
          <c:marker>
            <c:symbol val="none"/>
          </c:marker>
          <c:cat>
            <c:numRef>
              <c:f>'Gráfico 4'!$A$4:$A$132</c:f>
              <c:numCache>
                <c:formatCode>[$-416]mmm/yy;@</c:formatCode>
                <c:ptCount val="129"/>
                <c:pt idx="0">
                  <c:v>40969</c:v>
                </c:pt>
                <c:pt idx="1">
                  <c:v>41000</c:v>
                </c:pt>
                <c:pt idx="2">
                  <c:v>41030</c:v>
                </c:pt>
                <c:pt idx="3">
                  <c:v>41061</c:v>
                </c:pt>
                <c:pt idx="4">
                  <c:v>41091</c:v>
                </c:pt>
                <c:pt idx="5">
                  <c:v>41122</c:v>
                </c:pt>
                <c:pt idx="6">
                  <c:v>41153</c:v>
                </c:pt>
                <c:pt idx="7">
                  <c:v>41183</c:v>
                </c:pt>
                <c:pt idx="8">
                  <c:v>41214</c:v>
                </c:pt>
                <c:pt idx="9">
                  <c:v>41244</c:v>
                </c:pt>
                <c:pt idx="10">
                  <c:v>41275</c:v>
                </c:pt>
                <c:pt idx="11">
                  <c:v>41306</c:v>
                </c:pt>
                <c:pt idx="12">
                  <c:v>41334</c:v>
                </c:pt>
                <c:pt idx="13">
                  <c:v>41365</c:v>
                </c:pt>
                <c:pt idx="14">
                  <c:v>41395</c:v>
                </c:pt>
                <c:pt idx="15">
                  <c:v>41426</c:v>
                </c:pt>
                <c:pt idx="16">
                  <c:v>41456</c:v>
                </c:pt>
                <c:pt idx="17">
                  <c:v>41487</c:v>
                </c:pt>
                <c:pt idx="18">
                  <c:v>41518</c:v>
                </c:pt>
                <c:pt idx="19">
                  <c:v>41548</c:v>
                </c:pt>
                <c:pt idx="20">
                  <c:v>41579</c:v>
                </c:pt>
                <c:pt idx="21">
                  <c:v>41609</c:v>
                </c:pt>
                <c:pt idx="22">
                  <c:v>41640</c:v>
                </c:pt>
                <c:pt idx="23">
                  <c:v>41671</c:v>
                </c:pt>
                <c:pt idx="24">
                  <c:v>41699</c:v>
                </c:pt>
                <c:pt idx="25">
                  <c:v>41730</c:v>
                </c:pt>
                <c:pt idx="26">
                  <c:v>41760</c:v>
                </c:pt>
                <c:pt idx="27">
                  <c:v>41791</c:v>
                </c:pt>
                <c:pt idx="28">
                  <c:v>41821</c:v>
                </c:pt>
                <c:pt idx="29">
                  <c:v>41852</c:v>
                </c:pt>
                <c:pt idx="30">
                  <c:v>41883</c:v>
                </c:pt>
                <c:pt idx="31">
                  <c:v>41913</c:v>
                </c:pt>
                <c:pt idx="32">
                  <c:v>41944</c:v>
                </c:pt>
                <c:pt idx="33">
                  <c:v>41974</c:v>
                </c:pt>
                <c:pt idx="34">
                  <c:v>42005</c:v>
                </c:pt>
                <c:pt idx="35">
                  <c:v>42036</c:v>
                </c:pt>
                <c:pt idx="36">
                  <c:v>42064</c:v>
                </c:pt>
                <c:pt idx="37">
                  <c:v>42095</c:v>
                </c:pt>
                <c:pt idx="38">
                  <c:v>42125</c:v>
                </c:pt>
                <c:pt idx="39">
                  <c:v>42156</c:v>
                </c:pt>
                <c:pt idx="40">
                  <c:v>42186</c:v>
                </c:pt>
                <c:pt idx="41">
                  <c:v>42217</c:v>
                </c:pt>
                <c:pt idx="42">
                  <c:v>42248</c:v>
                </c:pt>
                <c:pt idx="43">
                  <c:v>42278</c:v>
                </c:pt>
                <c:pt idx="44">
                  <c:v>42309</c:v>
                </c:pt>
                <c:pt idx="45">
                  <c:v>42339</c:v>
                </c:pt>
                <c:pt idx="46">
                  <c:v>42370</c:v>
                </c:pt>
                <c:pt idx="47">
                  <c:v>42401</c:v>
                </c:pt>
                <c:pt idx="48">
                  <c:v>42430</c:v>
                </c:pt>
                <c:pt idx="49">
                  <c:v>42461</c:v>
                </c:pt>
                <c:pt idx="50">
                  <c:v>42491</c:v>
                </c:pt>
                <c:pt idx="51">
                  <c:v>42522</c:v>
                </c:pt>
                <c:pt idx="52">
                  <c:v>42552</c:v>
                </c:pt>
                <c:pt idx="53">
                  <c:v>42583</c:v>
                </c:pt>
                <c:pt idx="54">
                  <c:v>42614</c:v>
                </c:pt>
                <c:pt idx="55">
                  <c:v>42644</c:v>
                </c:pt>
                <c:pt idx="56">
                  <c:v>42675</c:v>
                </c:pt>
                <c:pt idx="57">
                  <c:v>42705</c:v>
                </c:pt>
                <c:pt idx="58">
                  <c:v>42736</c:v>
                </c:pt>
                <c:pt idx="59">
                  <c:v>42767</c:v>
                </c:pt>
                <c:pt idx="60">
                  <c:v>42795</c:v>
                </c:pt>
                <c:pt idx="61">
                  <c:v>42826</c:v>
                </c:pt>
                <c:pt idx="62">
                  <c:v>42856</c:v>
                </c:pt>
                <c:pt idx="63">
                  <c:v>42887</c:v>
                </c:pt>
                <c:pt idx="64">
                  <c:v>42917</c:v>
                </c:pt>
                <c:pt idx="65">
                  <c:v>42948</c:v>
                </c:pt>
                <c:pt idx="66">
                  <c:v>42979</c:v>
                </c:pt>
                <c:pt idx="67">
                  <c:v>43009</c:v>
                </c:pt>
                <c:pt idx="68">
                  <c:v>43040</c:v>
                </c:pt>
                <c:pt idx="69">
                  <c:v>43070</c:v>
                </c:pt>
                <c:pt idx="70">
                  <c:v>43101</c:v>
                </c:pt>
                <c:pt idx="71">
                  <c:v>43132</c:v>
                </c:pt>
                <c:pt idx="72">
                  <c:v>43160</c:v>
                </c:pt>
                <c:pt idx="73">
                  <c:v>43191</c:v>
                </c:pt>
                <c:pt idx="74">
                  <c:v>43221</c:v>
                </c:pt>
                <c:pt idx="75">
                  <c:v>43252</c:v>
                </c:pt>
                <c:pt idx="76">
                  <c:v>43282</c:v>
                </c:pt>
                <c:pt idx="77">
                  <c:v>43313</c:v>
                </c:pt>
                <c:pt idx="78">
                  <c:v>43344</c:v>
                </c:pt>
                <c:pt idx="79">
                  <c:v>43374</c:v>
                </c:pt>
                <c:pt idx="80">
                  <c:v>43405</c:v>
                </c:pt>
                <c:pt idx="81">
                  <c:v>43435</c:v>
                </c:pt>
                <c:pt idx="82">
                  <c:v>43466</c:v>
                </c:pt>
                <c:pt idx="83">
                  <c:v>43497</c:v>
                </c:pt>
                <c:pt idx="84">
                  <c:v>43525</c:v>
                </c:pt>
                <c:pt idx="85">
                  <c:v>43556</c:v>
                </c:pt>
                <c:pt idx="86">
                  <c:v>43586</c:v>
                </c:pt>
                <c:pt idx="87">
                  <c:v>43617</c:v>
                </c:pt>
                <c:pt idx="88">
                  <c:v>43647</c:v>
                </c:pt>
                <c:pt idx="89">
                  <c:v>43678</c:v>
                </c:pt>
                <c:pt idx="90">
                  <c:v>43709</c:v>
                </c:pt>
                <c:pt idx="91">
                  <c:v>43739</c:v>
                </c:pt>
                <c:pt idx="92">
                  <c:v>43770</c:v>
                </c:pt>
                <c:pt idx="93">
                  <c:v>43800</c:v>
                </c:pt>
                <c:pt idx="94">
                  <c:v>43831</c:v>
                </c:pt>
                <c:pt idx="95">
                  <c:v>43862</c:v>
                </c:pt>
                <c:pt idx="96">
                  <c:v>43891</c:v>
                </c:pt>
                <c:pt idx="97">
                  <c:v>43922</c:v>
                </c:pt>
                <c:pt idx="98">
                  <c:v>43952</c:v>
                </c:pt>
                <c:pt idx="99">
                  <c:v>43983</c:v>
                </c:pt>
                <c:pt idx="100">
                  <c:v>44013</c:v>
                </c:pt>
                <c:pt idx="101">
                  <c:v>44044</c:v>
                </c:pt>
                <c:pt idx="102">
                  <c:v>44075</c:v>
                </c:pt>
                <c:pt idx="103">
                  <c:v>44105</c:v>
                </c:pt>
                <c:pt idx="104">
                  <c:v>44136</c:v>
                </c:pt>
                <c:pt idx="105">
                  <c:v>44166</c:v>
                </c:pt>
                <c:pt idx="106">
                  <c:v>44197</c:v>
                </c:pt>
                <c:pt idx="107">
                  <c:v>44228</c:v>
                </c:pt>
                <c:pt idx="108">
                  <c:v>44256</c:v>
                </c:pt>
                <c:pt idx="109">
                  <c:v>44287</c:v>
                </c:pt>
                <c:pt idx="110">
                  <c:v>44317</c:v>
                </c:pt>
                <c:pt idx="111">
                  <c:v>44348</c:v>
                </c:pt>
                <c:pt idx="112">
                  <c:v>44378</c:v>
                </c:pt>
                <c:pt idx="113">
                  <c:v>44409</c:v>
                </c:pt>
                <c:pt idx="114">
                  <c:v>44440</c:v>
                </c:pt>
                <c:pt idx="115">
                  <c:v>44470</c:v>
                </c:pt>
                <c:pt idx="116">
                  <c:v>44501</c:v>
                </c:pt>
                <c:pt idx="117">
                  <c:v>44531</c:v>
                </c:pt>
                <c:pt idx="118">
                  <c:v>44562</c:v>
                </c:pt>
                <c:pt idx="119">
                  <c:v>44593</c:v>
                </c:pt>
                <c:pt idx="120">
                  <c:v>44621</c:v>
                </c:pt>
                <c:pt idx="121">
                  <c:v>44652</c:v>
                </c:pt>
                <c:pt idx="122">
                  <c:v>44682</c:v>
                </c:pt>
                <c:pt idx="123">
                  <c:v>44713</c:v>
                </c:pt>
                <c:pt idx="124">
                  <c:v>44743</c:v>
                </c:pt>
                <c:pt idx="125">
                  <c:v>44774</c:v>
                </c:pt>
                <c:pt idx="126">
                  <c:v>44805</c:v>
                </c:pt>
                <c:pt idx="127">
                  <c:v>44835</c:v>
                </c:pt>
                <c:pt idx="128">
                  <c:v>44866</c:v>
                </c:pt>
              </c:numCache>
            </c:numRef>
          </c:cat>
          <c:val>
            <c:numRef>
              <c:f>'Gráfico 4'!$B$4:$B$132</c:f>
              <c:numCache>
                <c:formatCode>0.0%</c:formatCode>
                <c:ptCount val="129"/>
                <c:pt idx="0">
                  <c:v>0.62507945241778562</c:v>
                </c:pt>
                <c:pt idx="1">
                  <c:v>0.62721390426893509</c:v>
                </c:pt>
                <c:pt idx="2">
                  <c:v>0.62879123272064519</c:v>
                </c:pt>
                <c:pt idx="3">
                  <c:v>0.62885796929489557</c:v>
                </c:pt>
                <c:pt idx="4">
                  <c:v>0.62789114971753524</c:v>
                </c:pt>
                <c:pt idx="5">
                  <c:v>0.62758248069759592</c:v>
                </c:pt>
                <c:pt idx="6">
                  <c:v>0.6265805711724266</c:v>
                </c:pt>
                <c:pt idx="7">
                  <c:v>0.62577790926448706</c:v>
                </c:pt>
                <c:pt idx="8">
                  <c:v>0.6258995078315841</c:v>
                </c:pt>
                <c:pt idx="9">
                  <c:v>0.62731132751258811</c:v>
                </c:pt>
                <c:pt idx="10">
                  <c:v>0.62793514628392999</c:v>
                </c:pt>
                <c:pt idx="11">
                  <c:v>0.62763285020573178</c:v>
                </c:pt>
                <c:pt idx="12">
                  <c:v>0.62736727199956321</c:v>
                </c:pt>
                <c:pt idx="13">
                  <c:v>0.62750718087733803</c:v>
                </c:pt>
                <c:pt idx="14">
                  <c:v>0.62746595854316056</c:v>
                </c:pt>
                <c:pt idx="15">
                  <c:v>0.62746523951980437</c:v>
                </c:pt>
                <c:pt idx="16">
                  <c:v>0.62704460221630887</c:v>
                </c:pt>
                <c:pt idx="17">
                  <c:v>0.6256234395265593</c:v>
                </c:pt>
                <c:pt idx="18">
                  <c:v>0.6249106610323748</c:v>
                </c:pt>
                <c:pt idx="19">
                  <c:v>0.62383433894613749</c:v>
                </c:pt>
                <c:pt idx="20">
                  <c:v>0.62507501292093026</c:v>
                </c:pt>
                <c:pt idx="21">
                  <c:v>0.62456268516272839</c:v>
                </c:pt>
                <c:pt idx="22">
                  <c:v>0.62433592458106169</c:v>
                </c:pt>
                <c:pt idx="23">
                  <c:v>0.62451418605793574</c:v>
                </c:pt>
                <c:pt idx="24">
                  <c:v>0.62515890465330248</c:v>
                </c:pt>
                <c:pt idx="25">
                  <c:v>0.62465160176864498</c:v>
                </c:pt>
                <c:pt idx="26">
                  <c:v>0.62389429880796154</c:v>
                </c:pt>
                <c:pt idx="27">
                  <c:v>0.62355279797169327</c:v>
                </c:pt>
                <c:pt idx="28">
                  <c:v>0.62248150394016322</c:v>
                </c:pt>
                <c:pt idx="29">
                  <c:v>0.62159172897106041</c:v>
                </c:pt>
                <c:pt idx="30">
                  <c:v>0.62223083788924405</c:v>
                </c:pt>
                <c:pt idx="31">
                  <c:v>0.62238893673636841</c:v>
                </c:pt>
                <c:pt idx="32">
                  <c:v>0.62276844165053036</c:v>
                </c:pt>
                <c:pt idx="33">
                  <c:v>0.62357221628114401</c:v>
                </c:pt>
                <c:pt idx="34">
                  <c:v>0.62449151122240565</c:v>
                </c:pt>
                <c:pt idx="35">
                  <c:v>0.62497012293390741</c:v>
                </c:pt>
                <c:pt idx="36">
                  <c:v>0.6256460759050122</c:v>
                </c:pt>
                <c:pt idx="37">
                  <c:v>0.62591789952752663</c:v>
                </c:pt>
                <c:pt idx="38">
                  <c:v>0.62577470402891133</c:v>
                </c:pt>
                <c:pt idx="39">
                  <c:v>0.62666916800197892</c:v>
                </c:pt>
                <c:pt idx="40">
                  <c:v>0.62725134584079101</c:v>
                </c:pt>
                <c:pt idx="41">
                  <c:v>0.6273227468081215</c:v>
                </c:pt>
                <c:pt idx="42">
                  <c:v>0.62784938105748422</c:v>
                </c:pt>
                <c:pt idx="43">
                  <c:v>0.6288391178755911</c:v>
                </c:pt>
                <c:pt idx="44">
                  <c:v>0.62813434973811266</c:v>
                </c:pt>
                <c:pt idx="45">
                  <c:v>0.6284295336789627</c:v>
                </c:pt>
                <c:pt idx="46">
                  <c:v>0.62864842787878772</c:v>
                </c:pt>
                <c:pt idx="47">
                  <c:v>0.62973430744055359</c:v>
                </c:pt>
                <c:pt idx="48">
                  <c:v>0.62986621521899167</c:v>
                </c:pt>
                <c:pt idx="49">
                  <c:v>0.62976026947273678</c:v>
                </c:pt>
                <c:pt idx="50">
                  <c:v>0.62968593371363868</c:v>
                </c:pt>
                <c:pt idx="51">
                  <c:v>0.62935201621537917</c:v>
                </c:pt>
                <c:pt idx="52">
                  <c:v>0.6279317988084393</c:v>
                </c:pt>
                <c:pt idx="53">
                  <c:v>0.62681372736748098</c:v>
                </c:pt>
                <c:pt idx="54">
                  <c:v>0.62438185596654161</c:v>
                </c:pt>
                <c:pt idx="55">
                  <c:v>0.62411170357945822</c:v>
                </c:pt>
                <c:pt idx="56">
                  <c:v>0.62575874415017385</c:v>
                </c:pt>
                <c:pt idx="57">
                  <c:v>0.62725603831618615</c:v>
                </c:pt>
                <c:pt idx="58">
                  <c:v>0.628357803059862</c:v>
                </c:pt>
                <c:pt idx="59">
                  <c:v>0.62887742755075982</c:v>
                </c:pt>
                <c:pt idx="60">
                  <c:v>0.6299356883357875</c:v>
                </c:pt>
                <c:pt idx="61">
                  <c:v>0.6297440211993911</c:v>
                </c:pt>
                <c:pt idx="62">
                  <c:v>0.63011259096155459</c:v>
                </c:pt>
                <c:pt idx="63">
                  <c:v>0.6308746252288796</c:v>
                </c:pt>
                <c:pt idx="64">
                  <c:v>0.63123058244962749</c:v>
                </c:pt>
                <c:pt idx="65">
                  <c:v>0.63164522382366428</c:v>
                </c:pt>
                <c:pt idx="66">
                  <c:v>0.63138393275905269</c:v>
                </c:pt>
                <c:pt idx="67">
                  <c:v>0.63121936069396578</c:v>
                </c:pt>
                <c:pt idx="68">
                  <c:v>0.63224545290277545</c:v>
                </c:pt>
                <c:pt idx="69">
                  <c:v>0.63214941743844699</c:v>
                </c:pt>
                <c:pt idx="70">
                  <c:v>0.63278551307613162</c:v>
                </c:pt>
                <c:pt idx="71">
                  <c:v>0.63221801136518296</c:v>
                </c:pt>
                <c:pt idx="72">
                  <c:v>0.63252715068186782</c:v>
                </c:pt>
                <c:pt idx="73">
                  <c:v>0.63134255263666861</c:v>
                </c:pt>
                <c:pt idx="74">
                  <c:v>0.63000047573463491</c:v>
                </c:pt>
                <c:pt idx="75">
                  <c:v>0.62925803549990977</c:v>
                </c:pt>
                <c:pt idx="76">
                  <c:v>0.63035288049062788</c:v>
                </c:pt>
                <c:pt idx="77">
                  <c:v>0.63136976200597661</c:v>
                </c:pt>
                <c:pt idx="78">
                  <c:v>0.63212967056554814</c:v>
                </c:pt>
                <c:pt idx="79">
                  <c:v>0.63264476270510939</c:v>
                </c:pt>
                <c:pt idx="80">
                  <c:v>0.63289321673313703</c:v>
                </c:pt>
                <c:pt idx="81">
                  <c:v>0.63265835764261624</c:v>
                </c:pt>
                <c:pt idx="82">
                  <c:v>0.6332893991426225</c:v>
                </c:pt>
                <c:pt idx="83">
                  <c:v>0.63362139455615307</c:v>
                </c:pt>
                <c:pt idx="84">
                  <c:v>0.63546476335359292</c:v>
                </c:pt>
                <c:pt idx="85">
                  <c:v>0.63671375460124291</c:v>
                </c:pt>
                <c:pt idx="86">
                  <c:v>0.63798422660038578</c:v>
                </c:pt>
                <c:pt idx="87">
                  <c:v>0.63797290831945896</c:v>
                </c:pt>
                <c:pt idx="88">
                  <c:v>0.63709759476279448</c:v>
                </c:pt>
                <c:pt idx="89">
                  <c:v>0.63695533418611694</c:v>
                </c:pt>
                <c:pt idx="90">
                  <c:v>0.63663484190626762</c:v>
                </c:pt>
                <c:pt idx="91">
                  <c:v>0.63650461739653252</c:v>
                </c:pt>
                <c:pt idx="92">
                  <c:v>0.63491459254872584</c:v>
                </c:pt>
                <c:pt idx="93">
                  <c:v>0.63439974978127422</c:v>
                </c:pt>
                <c:pt idx="94">
                  <c:v>0.6346300979518088</c:v>
                </c:pt>
                <c:pt idx="95">
                  <c:v>0.63510875762348262</c:v>
                </c:pt>
                <c:pt idx="96">
                  <c:v>0.62923702636128831</c:v>
                </c:pt>
                <c:pt idx="97">
                  <c:v>0.6106600611296471</c:v>
                </c:pt>
                <c:pt idx="98">
                  <c:v>0.58919924574995908</c:v>
                </c:pt>
                <c:pt idx="99">
                  <c:v>0.57350295059916578</c:v>
                </c:pt>
                <c:pt idx="100">
                  <c:v>0.56677124561402636</c:v>
                </c:pt>
                <c:pt idx="101">
                  <c:v>0.56947576759256002</c:v>
                </c:pt>
                <c:pt idx="102">
                  <c:v>0.57456103878998588</c:v>
                </c:pt>
                <c:pt idx="103">
                  <c:v>0.58405694199913505</c:v>
                </c:pt>
                <c:pt idx="104">
                  <c:v>0.59056486112246254</c:v>
                </c:pt>
                <c:pt idx="105">
                  <c:v>0.59393341276485545</c:v>
                </c:pt>
                <c:pt idx="106">
                  <c:v>0.59683956411476291</c:v>
                </c:pt>
                <c:pt idx="107">
                  <c:v>0.5991718884914039</c:v>
                </c:pt>
                <c:pt idx="108">
                  <c:v>0.60031586225109301</c:v>
                </c:pt>
                <c:pt idx="109">
                  <c:v>0.60124570562042323</c:v>
                </c:pt>
                <c:pt idx="110">
                  <c:v>0.60453426284652645</c:v>
                </c:pt>
                <c:pt idx="111">
                  <c:v>0.60848312884249933</c:v>
                </c:pt>
                <c:pt idx="112">
                  <c:v>0.61227539996615776</c:v>
                </c:pt>
                <c:pt idx="113">
                  <c:v>0.61451353447429158</c:v>
                </c:pt>
                <c:pt idx="114">
                  <c:v>0.617719675496614</c:v>
                </c:pt>
                <c:pt idx="115">
                  <c:v>0.61926157419758276</c:v>
                </c:pt>
                <c:pt idx="116">
                  <c:v>0.62132348731692522</c:v>
                </c:pt>
                <c:pt idx="117">
                  <c:v>0.62386593590593387</c:v>
                </c:pt>
                <c:pt idx="118">
                  <c:v>0.62340741943145572</c:v>
                </c:pt>
                <c:pt idx="119">
                  <c:v>0.62304279484724079</c:v>
                </c:pt>
                <c:pt idx="120">
                  <c:v>0.62334986293829553</c:v>
                </c:pt>
                <c:pt idx="121">
                  <c:v>0.62581904311176051</c:v>
                </c:pt>
                <c:pt idx="122">
                  <c:v>0.6264915323523691</c:v>
                </c:pt>
                <c:pt idx="123">
                  <c:v>0.62665204685739717</c:v>
                </c:pt>
                <c:pt idx="124">
                  <c:v>0.62655795260652547</c:v>
                </c:pt>
                <c:pt idx="125">
                  <c:v>0.62663897462820195</c:v>
                </c:pt>
                <c:pt idx="126">
                  <c:v>0.62525659430215563</c:v>
                </c:pt>
                <c:pt idx="127">
                  <c:v>0.6241664068699212</c:v>
                </c:pt>
                <c:pt idx="128">
                  <c:v>0.62229098945770367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C8DC-44FE-BA38-9AFD4EE98B5A}"/>
            </c:ext>
          </c:extLst>
        </c:ser>
        <c:ser>
          <c:idx val="0"/>
          <c:order val="1"/>
          <c:tx>
            <c:strRef>
              <c:f>'Gráfico 4'!$C$3</c:f>
              <c:strCache>
                <c:ptCount val="1"/>
                <c:pt idx="0">
                  <c:v>Nível de ocupação (PO/PIA)</c:v>
                </c:pt>
              </c:strCache>
            </c:strRef>
          </c:tx>
          <c:spPr>
            <a:ln w="19050">
              <a:solidFill>
                <a:srgbClr val="00ADFA"/>
              </a:solidFill>
              <a:prstDash val="solid"/>
            </a:ln>
          </c:spPr>
          <c:marker>
            <c:symbol val="none"/>
          </c:marker>
          <c:cat>
            <c:numRef>
              <c:f>'Gráfico 4'!$A$4:$A$132</c:f>
              <c:numCache>
                <c:formatCode>[$-416]mmm/yy;@</c:formatCode>
                <c:ptCount val="129"/>
                <c:pt idx="0">
                  <c:v>40969</c:v>
                </c:pt>
                <c:pt idx="1">
                  <c:v>41000</c:v>
                </c:pt>
                <c:pt idx="2">
                  <c:v>41030</c:v>
                </c:pt>
                <c:pt idx="3">
                  <c:v>41061</c:v>
                </c:pt>
                <c:pt idx="4">
                  <c:v>41091</c:v>
                </c:pt>
                <c:pt idx="5">
                  <c:v>41122</c:v>
                </c:pt>
                <c:pt idx="6">
                  <c:v>41153</c:v>
                </c:pt>
                <c:pt idx="7">
                  <c:v>41183</c:v>
                </c:pt>
                <c:pt idx="8">
                  <c:v>41214</c:v>
                </c:pt>
                <c:pt idx="9">
                  <c:v>41244</c:v>
                </c:pt>
                <c:pt idx="10">
                  <c:v>41275</c:v>
                </c:pt>
                <c:pt idx="11">
                  <c:v>41306</c:v>
                </c:pt>
                <c:pt idx="12">
                  <c:v>41334</c:v>
                </c:pt>
                <c:pt idx="13">
                  <c:v>41365</c:v>
                </c:pt>
                <c:pt idx="14">
                  <c:v>41395</c:v>
                </c:pt>
                <c:pt idx="15">
                  <c:v>41426</c:v>
                </c:pt>
                <c:pt idx="16">
                  <c:v>41456</c:v>
                </c:pt>
                <c:pt idx="17">
                  <c:v>41487</c:v>
                </c:pt>
                <c:pt idx="18">
                  <c:v>41518</c:v>
                </c:pt>
                <c:pt idx="19">
                  <c:v>41548</c:v>
                </c:pt>
                <c:pt idx="20">
                  <c:v>41579</c:v>
                </c:pt>
                <c:pt idx="21">
                  <c:v>41609</c:v>
                </c:pt>
                <c:pt idx="22">
                  <c:v>41640</c:v>
                </c:pt>
                <c:pt idx="23">
                  <c:v>41671</c:v>
                </c:pt>
                <c:pt idx="24">
                  <c:v>41699</c:v>
                </c:pt>
                <c:pt idx="25">
                  <c:v>41730</c:v>
                </c:pt>
                <c:pt idx="26">
                  <c:v>41760</c:v>
                </c:pt>
                <c:pt idx="27">
                  <c:v>41791</c:v>
                </c:pt>
                <c:pt idx="28">
                  <c:v>41821</c:v>
                </c:pt>
                <c:pt idx="29">
                  <c:v>41852</c:v>
                </c:pt>
                <c:pt idx="30">
                  <c:v>41883</c:v>
                </c:pt>
                <c:pt idx="31">
                  <c:v>41913</c:v>
                </c:pt>
                <c:pt idx="32">
                  <c:v>41944</c:v>
                </c:pt>
                <c:pt idx="33">
                  <c:v>41974</c:v>
                </c:pt>
                <c:pt idx="34">
                  <c:v>42005</c:v>
                </c:pt>
                <c:pt idx="35">
                  <c:v>42036</c:v>
                </c:pt>
                <c:pt idx="36">
                  <c:v>42064</c:v>
                </c:pt>
                <c:pt idx="37">
                  <c:v>42095</c:v>
                </c:pt>
                <c:pt idx="38">
                  <c:v>42125</c:v>
                </c:pt>
                <c:pt idx="39">
                  <c:v>42156</c:v>
                </c:pt>
                <c:pt idx="40">
                  <c:v>42186</c:v>
                </c:pt>
                <c:pt idx="41">
                  <c:v>42217</c:v>
                </c:pt>
                <c:pt idx="42">
                  <c:v>42248</c:v>
                </c:pt>
                <c:pt idx="43">
                  <c:v>42278</c:v>
                </c:pt>
                <c:pt idx="44">
                  <c:v>42309</c:v>
                </c:pt>
                <c:pt idx="45">
                  <c:v>42339</c:v>
                </c:pt>
                <c:pt idx="46">
                  <c:v>42370</c:v>
                </c:pt>
                <c:pt idx="47">
                  <c:v>42401</c:v>
                </c:pt>
                <c:pt idx="48">
                  <c:v>42430</c:v>
                </c:pt>
                <c:pt idx="49">
                  <c:v>42461</c:v>
                </c:pt>
                <c:pt idx="50">
                  <c:v>42491</c:v>
                </c:pt>
                <c:pt idx="51">
                  <c:v>42522</c:v>
                </c:pt>
                <c:pt idx="52">
                  <c:v>42552</c:v>
                </c:pt>
                <c:pt idx="53">
                  <c:v>42583</c:v>
                </c:pt>
                <c:pt idx="54">
                  <c:v>42614</c:v>
                </c:pt>
                <c:pt idx="55">
                  <c:v>42644</c:v>
                </c:pt>
                <c:pt idx="56">
                  <c:v>42675</c:v>
                </c:pt>
                <c:pt idx="57">
                  <c:v>42705</c:v>
                </c:pt>
                <c:pt idx="58">
                  <c:v>42736</c:v>
                </c:pt>
                <c:pt idx="59">
                  <c:v>42767</c:v>
                </c:pt>
                <c:pt idx="60">
                  <c:v>42795</c:v>
                </c:pt>
                <c:pt idx="61">
                  <c:v>42826</c:v>
                </c:pt>
                <c:pt idx="62">
                  <c:v>42856</c:v>
                </c:pt>
                <c:pt idx="63">
                  <c:v>42887</c:v>
                </c:pt>
                <c:pt idx="64">
                  <c:v>42917</c:v>
                </c:pt>
                <c:pt idx="65">
                  <c:v>42948</c:v>
                </c:pt>
                <c:pt idx="66">
                  <c:v>42979</c:v>
                </c:pt>
                <c:pt idx="67">
                  <c:v>43009</c:v>
                </c:pt>
                <c:pt idx="68">
                  <c:v>43040</c:v>
                </c:pt>
                <c:pt idx="69">
                  <c:v>43070</c:v>
                </c:pt>
                <c:pt idx="70">
                  <c:v>43101</c:v>
                </c:pt>
                <c:pt idx="71">
                  <c:v>43132</c:v>
                </c:pt>
                <c:pt idx="72">
                  <c:v>43160</c:v>
                </c:pt>
                <c:pt idx="73">
                  <c:v>43191</c:v>
                </c:pt>
                <c:pt idx="74">
                  <c:v>43221</c:v>
                </c:pt>
                <c:pt idx="75">
                  <c:v>43252</c:v>
                </c:pt>
                <c:pt idx="76">
                  <c:v>43282</c:v>
                </c:pt>
                <c:pt idx="77">
                  <c:v>43313</c:v>
                </c:pt>
                <c:pt idx="78">
                  <c:v>43344</c:v>
                </c:pt>
                <c:pt idx="79">
                  <c:v>43374</c:v>
                </c:pt>
                <c:pt idx="80">
                  <c:v>43405</c:v>
                </c:pt>
                <c:pt idx="81">
                  <c:v>43435</c:v>
                </c:pt>
                <c:pt idx="82">
                  <c:v>43466</c:v>
                </c:pt>
                <c:pt idx="83">
                  <c:v>43497</c:v>
                </c:pt>
                <c:pt idx="84">
                  <c:v>43525</c:v>
                </c:pt>
                <c:pt idx="85">
                  <c:v>43556</c:v>
                </c:pt>
                <c:pt idx="86">
                  <c:v>43586</c:v>
                </c:pt>
                <c:pt idx="87">
                  <c:v>43617</c:v>
                </c:pt>
                <c:pt idx="88">
                  <c:v>43647</c:v>
                </c:pt>
                <c:pt idx="89">
                  <c:v>43678</c:v>
                </c:pt>
                <c:pt idx="90">
                  <c:v>43709</c:v>
                </c:pt>
                <c:pt idx="91">
                  <c:v>43739</c:v>
                </c:pt>
                <c:pt idx="92">
                  <c:v>43770</c:v>
                </c:pt>
                <c:pt idx="93">
                  <c:v>43800</c:v>
                </c:pt>
                <c:pt idx="94">
                  <c:v>43831</c:v>
                </c:pt>
                <c:pt idx="95">
                  <c:v>43862</c:v>
                </c:pt>
                <c:pt idx="96">
                  <c:v>43891</c:v>
                </c:pt>
                <c:pt idx="97">
                  <c:v>43922</c:v>
                </c:pt>
                <c:pt idx="98">
                  <c:v>43952</c:v>
                </c:pt>
                <c:pt idx="99">
                  <c:v>43983</c:v>
                </c:pt>
                <c:pt idx="100">
                  <c:v>44013</c:v>
                </c:pt>
                <c:pt idx="101">
                  <c:v>44044</c:v>
                </c:pt>
                <c:pt idx="102">
                  <c:v>44075</c:v>
                </c:pt>
                <c:pt idx="103">
                  <c:v>44105</c:v>
                </c:pt>
                <c:pt idx="104">
                  <c:v>44136</c:v>
                </c:pt>
                <c:pt idx="105">
                  <c:v>44166</c:v>
                </c:pt>
                <c:pt idx="106">
                  <c:v>44197</c:v>
                </c:pt>
                <c:pt idx="107">
                  <c:v>44228</c:v>
                </c:pt>
                <c:pt idx="108">
                  <c:v>44256</c:v>
                </c:pt>
                <c:pt idx="109">
                  <c:v>44287</c:v>
                </c:pt>
                <c:pt idx="110">
                  <c:v>44317</c:v>
                </c:pt>
                <c:pt idx="111">
                  <c:v>44348</c:v>
                </c:pt>
                <c:pt idx="112">
                  <c:v>44378</c:v>
                </c:pt>
                <c:pt idx="113">
                  <c:v>44409</c:v>
                </c:pt>
                <c:pt idx="114">
                  <c:v>44440</c:v>
                </c:pt>
                <c:pt idx="115">
                  <c:v>44470</c:v>
                </c:pt>
                <c:pt idx="116">
                  <c:v>44501</c:v>
                </c:pt>
                <c:pt idx="117">
                  <c:v>44531</c:v>
                </c:pt>
                <c:pt idx="118">
                  <c:v>44562</c:v>
                </c:pt>
                <c:pt idx="119">
                  <c:v>44593</c:v>
                </c:pt>
                <c:pt idx="120">
                  <c:v>44621</c:v>
                </c:pt>
                <c:pt idx="121">
                  <c:v>44652</c:v>
                </c:pt>
                <c:pt idx="122">
                  <c:v>44682</c:v>
                </c:pt>
                <c:pt idx="123">
                  <c:v>44713</c:v>
                </c:pt>
                <c:pt idx="124">
                  <c:v>44743</c:v>
                </c:pt>
                <c:pt idx="125">
                  <c:v>44774</c:v>
                </c:pt>
                <c:pt idx="126">
                  <c:v>44805</c:v>
                </c:pt>
                <c:pt idx="127">
                  <c:v>44835</c:v>
                </c:pt>
                <c:pt idx="128">
                  <c:v>44866</c:v>
                </c:pt>
              </c:numCache>
            </c:numRef>
          </c:cat>
          <c:val>
            <c:numRef>
              <c:f>'Gráfico 4'!$C$4:$C$132</c:f>
              <c:numCache>
                <c:formatCode>0.0%</c:formatCode>
                <c:ptCount val="129"/>
                <c:pt idx="0">
                  <c:v>0.57788822565341114</c:v>
                </c:pt>
                <c:pt idx="1">
                  <c:v>0.58210549645975318</c:v>
                </c:pt>
                <c:pt idx="2">
                  <c:v>0.58330863622503515</c:v>
                </c:pt>
                <c:pt idx="3">
                  <c:v>0.58329904884154626</c:v>
                </c:pt>
                <c:pt idx="4">
                  <c:v>0.58252395352827013</c:v>
                </c:pt>
                <c:pt idx="5">
                  <c:v>0.58268669398076545</c:v>
                </c:pt>
                <c:pt idx="6">
                  <c:v>0.58198952523140579</c:v>
                </c:pt>
                <c:pt idx="7">
                  <c:v>0.5806817898195793</c:v>
                </c:pt>
                <c:pt idx="8">
                  <c:v>0.57960014317014596</c:v>
                </c:pt>
                <c:pt idx="9">
                  <c:v>0.5788102451805498</c:v>
                </c:pt>
                <c:pt idx="10">
                  <c:v>0.57863451495506657</c:v>
                </c:pt>
                <c:pt idx="11">
                  <c:v>0.57843602917397474</c:v>
                </c:pt>
                <c:pt idx="12">
                  <c:v>0.58010313531020763</c:v>
                </c:pt>
                <c:pt idx="13">
                  <c:v>0.58129061094523182</c:v>
                </c:pt>
                <c:pt idx="14">
                  <c:v>0.58200964316141657</c:v>
                </c:pt>
                <c:pt idx="15">
                  <c:v>0.58216917949792668</c:v>
                </c:pt>
                <c:pt idx="16">
                  <c:v>0.58228828844814717</c:v>
                </c:pt>
                <c:pt idx="17">
                  <c:v>0.5815800617759006</c:v>
                </c:pt>
                <c:pt idx="18">
                  <c:v>0.58083786413315441</c:v>
                </c:pt>
                <c:pt idx="19">
                  <c:v>0.57975331698794563</c:v>
                </c:pt>
                <c:pt idx="20">
                  <c:v>0.58054546266614082</c:v>
                </c:pt>
                <c:pt idx="21">
                  <c:v>0.58062987103964969</c:v>
                </c:pt>
                <c:pt idx="22">
                  <c:v>0.58065500233291534</c:v>
                </c:pt>
                <c:pt idx="23">
                  <c:v>0.5818818588741308</c:v>
                </c:pt>
                <c:pt idx="24">
                  <c:v>0.58316931515186932</c:v>
                </c:pt>
                <c:pt idx="25">
                  <c:v>0.5832568233195804</c:v>
                </c:pt>
                <c:pt idx="26">
                  <c:v>0.58236437893928517</c:v>
                </c:pt>
                <c:pt idx="27">
                  <c:v>0.58199375940349085</c:v>
                </c:pt>
                <c:pt idx="28">
                  <c:v>0.58026936845317845</c:v>
                </c:pt>
                <c:pt idx="29">
                  <c:v>0.57895028031085305</c:v>
                </c:pt>
                <c:pt idx="30">
                  <c:v>0.57920399889799024</c:v>
                </c:pt>
                <c:pt idx="31">
                  <c:v>0.57886793105265377</c:v>
                </c:pt>
                <c:pt idx="32">
                  <c:v>0.57831604132354242</c:v>
                </c:pt>
                <c:pt idx="33">
                  <c:v>0.57789346395995411</c:v>
                </c:pt>
                <c:pt idx="34">
                  <c:v>0.57855951490421154</c:v>
                </c:pt>
                <c:pt idx="35">
                  <c:v>0.57823590693442428</c:v>
                </c:pt>
                <c:pt idx="36">
                  <c:v>0.57876294548191387</c:v>
                </c:pt>
                <c:pt idx="37">
                  <c:v>0.57861216160355156</c:v>
                </c:pt>
                <c:pt idx="38">
                  <c:v>0.57639812563024073</c:v>
                </c:pt>
                <c:pt idx="39">
                  <c:v>0.57523187554917454</c:v>
                </c:pt>
                <c:pt idx="40">
                  <c:v>0.57388438655131224</c:v>
                </c:pt>
                <c:pt idx="41">
                  <c:v>0.57235485374511608</c:v>
                </c:pt>
                <c:pt idx="42">
                  <c:v>0.57070692703070625</c:v>
                </c:pt>
                <c:pt idx="43">
                  <c:v>0.56978035390267112</c:v>
                </c:pt>
                <c:pt idx="44">
                  <c:v>0.56743970568657787</c:v>
                </c:pt>
                <c:pt idx="45">
                  <c:v>0.56704492075685275</c:v>
                </c:pt>
                <c:pt idx="46">
                  <c:v>0.56573632831670229</c:v>
                </c:pt>
                <c:pt idx="47">
                  <c:v>0.56511404232403717</c:v>
                </c:pt>
                <c:pt idx="48">
                  <c:v>0.56400634848391584</c:v>
                </c:pt>
                <c:pt idx="49">
                  <c:v>0.56154885881711936</c:v>
                </c:pt>
                <c:pt idx="50">
                  <c:v>0.56052966790284509</c:v>
                </c:pt>
                <c:pt idx="51">
                  <c:v>0.55850361078285626</c:v>
                </c:pt>
                <c:pt idx="52">
                  <c:v>0.55521664867885201</c:v>
                </c:pt>
                <c:pt idx="53">
                  <c:v>0.55264651407937282</c:v>
                </c:pt>
                <c:pt idx="54">
                  <c:v>0.54936372355253793</c:v>
                </c:pt>
                <c:pt idx="55">
                  <c:v>0.54776864736317032</c:v>
                </c:pt>
                <c:pt idx="56">
                  <c:v>0.54762361060249565</c:v>
                </c:pt>
                <c:pt idx="57">
                  <c:v>0.54700838380010086</c:v>
                </c:pt>
                <c:pt idx="58">
                  <c:v>0.54667456466774544</c:v>
                </c:pt>
                <c:pt idx="59">
                  <c:v>0.54611982762232869</c:v>
                </c:pt>
                <c:pt idx="60">
                  <c:v>0.54620207370091001</c:v>
                </c:pt>
                <c:pt idx="61">
                  <c:v>0.54665186222706197</c:v>
                </c:pt>
                <c:pt idx="62">
                  <c:v>0.54752676530934619</c:v>
                </c:pt>
                <c:pt idx="63">
                  <c:v>0.54916360576993584</c:v>
                </c:pt>
                <c:pt idx="64">
                  <c:v>0.5503371932439215</c:v>
                </c:pt>
                <c:pt idx="65">
                  <c:v>0.55183572728596353</c:v>
                </c:pt>
                <c:pt idx="66">
                  <c:v>0.55170956697282181</c:v>
                </c:pt>
                <c:pt idx="67">
                  <c:v>0.55173986759841842</c:v>
                </c:pt>
                <c:pt idx="68">
                  <c:v>0.5524679431924383</c:v>
                </c:pt>
                <c:pt idx="69">
                  <c:v>0.55303355389347453</c:v>
                </c:pt>
                <c:pt idx="70">
                  <c:v>0.55330836920736259</c:v>
                </c:pt>
                <c:pt idx="71">
                  <c:v>0.55274933357030609</c:v>
                </c:pt>
                <c:pt idx="72">
                  <c:v>0.55266450829709357</c:v>
                </c:pt>
                <c:pt idx="73">
                  <c:v>0.55216219204368855</c:v>
                </c:pt>
                <c:pt idx="74">
                  <c:v>0.55101419549861608</c:v>
                </c:pt>
                <c:pt idx="75">
                  <c:v>0.55088969033645596</c:v>
                </c:pt>
                <c:pt idx="76">
                  <c:v>0.5523325684747008</c:v>
                </c:pt>
                <c:pt idx="77">
                  <c:v>0.5541610856428596</c:v>
                </c:pt>
                <c:pt idx="78">
                  <c:v>0.55565985493821557</c:v>
                </c:pt>
                <c:pt idx="79">
                  <c:v>0.55593082525773163</c:v>
                </c:pt>
                <c:pt idx="80">
                  <c:v>0.55582275152510097</c:v>
                </c:pt>
                <c:pt idx="81">
                  <c:v>0.55478285569372421</c:v>
                </c:pt>
                <c:pt idx="82">
                  <c:v>0.55460360251729224</c:v>
                </c:pt>
                <c:pt idx="83">
                  <c:v>0.55498917129676972</c:v>
                </c:pt>
                <c:pt idx="84">
                  <c:v>0.55740754716873109</c:v>
                </c:pt>
                <c:pt idx="85">
                  <c:v>0.55935501027742351</c:v>
                </c:pt>
                <c:pt idx="86">
                  <c:v>0.56060368273725936</c:v>
                </c:pt>
                <c:pt idx="87">
                  <c:v>0.56107827267960364</c:v>
                </c:pt>
                <c:pt idx="88">
                  <c:v>0.56126800731636595</c:v>
                </c:pt>
                <c:pt idx="89">
                  <c:v>0.56113450777347129</c:v>
                </c:pt>
                <c:pt idx="90">
                  <c:v>0.56055844141203992</c:v>
                </c:pt>
                <c:pt idx="91">
                  <c:v>0.5602338793261834</c:v>
                </c:pt>
                <c:pt idx="92">
                  <c:v>0.56044032635673924</c:v>
                </c:pt>
                <c:pt idx="93">
                  <c:v>0.56051199413946406</c:v>
                </c:pt>
                <c:pt idx="94">
                  <c:v>0.56107640913102885</c:v>
                </c:pt>
                <c:pt idx="95">
                  <c:v>0.56136732748864571</c:v>
                </c:pt>
                <c:pt idx="96">
                  <c:v>0.55475455496102988</c:v>
                </c:pt>
                <c:pt idx="97">
                  <c:v>0.53541218976693772</c:v>
                </c:pt>
                <c:pt idx="98">
                  <c:v>0.51325211107456026</c:v>
                </c:pt>
                <c:pt idx="99">
                  <c:v>0.49577818602185725</c:v>
                </c:pt>
                <c:pt idx="100">
                  <c:v>0.48692940722168826</c:v>
                </c:pt>
                <c:pt idx="101">
                  <c:v>0.48554113260734244</c:v>
                </c:pt>
                <c:pt idx="102">
                  <c:v>0.48880038575702006</c:v>
                </c:pt>
                <c:pt idx="103">
                  <c:v>0.49765968426327672</c:v>
                </c:pt>
                <c:pt idx="104">
                  <c:v>0.50338841405269785</c:v>
                </c:pt>
                <c:pt idx="105">
                  <c:v>0.50669886500022498</c:v>
                </c:pt>
                <c:pt idx="106">
                  <c:v>0.50938411303279607</c:v>
                </c:pt>
                <c:pt idx="107">
                  <c:v>0.51256024956629642</c:v>
                </c:pt>
                <c:pt idx="108">
                  <c:v>0.51392983691340155</c:v>
                </c:pt>
                <c:pt idx="109">
                  <c:v>0.51472071484777038</c:v>
                </c:pt>
                <c:pt idx="110">
                  <c:v>0.51686115217968631</c:v>
                </c:pt>
                <c:pt idx="111">
                  <c:v>0.52220194334503833</c:v>
                </c:pt>
                <c:pt idx="112">
                  <c:v>0.52849553772279867</c:v>
                </c:pt>
                <c:pt idx="113">
                  <c:v>0.533975808833837</c:v>
                </c:pt>
                <c:pt idx="114">
                  <c:v>0.53936159350217872</c:v>
                </c:pt>
                <c:pt idx="115">
                  <c:v>0.54301309473267667</c:v>
                </c:pt>
                <c:pt idx="116">
                  <c:v>0.54683091794411476</c:v>
                </c:pt>
                <c:pt idx="117">
                  <c:v>0.55106480369874333</c:v>
                </c:pt>
                <c:pt idx="118">
                  <c:v>0.55232575009367513</c:v>
                </c:pt>
                <c:pt idx="119">
                  <c:v>0.55425374868306831</c:v>
                </c:pt>
                <c:pt idx="120">
                  <c:v>0.55725415748505136</c:v>
                </c:pt>
                <c:pt idx="121">
                  <c:v>0.56264898380305717</c:v>
                </c:pt>
                <c:pt idx="122">
                  <c:v>0.56639449939821784</c:v>
                </c:pt>
                <c:pt idx="123">
                  <c:v>0.5686768039461414</c:v>
                </c:pt>
                <c:pt idx="124">
                  <c:v>0.56970926145015754</c:v>
                </c:pt>
                <c:pt idx="125">
                  <c:v>0.57098099632642563</c:v>
                </c:pt>
                <c:pt idx="126">
                  <c:v>0.57054766817272873</c:v>
                </c:pt>
                <c:pt idx="127">
                  <c:v>0.5707248001841595</c:v>
                </c:pt>
                <c:pt idx="128">
                  <c:v>0.56920437969621163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8DC-44FE-BA38-9AFD4EE98B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3922944"/>
        <c:axId val="603923336"/>
      </c:lineChart>
      <c:dateAx>
        <c:axId val="603922944"/>
        <c:scaling>
          <c:orientation val="minMax"/>
        </c:scaling>
        <c:delete val="0"/>
        <c:axPos val="b"/>
        <c:numFmt formatCode="[$-416]mmm/yy;@" sourceLinked="1"/>
        <c:majorTickMark val="out"/>
        <c:minorTickMark val="none"/>
        <c:tickLblPos val="low"/>
        <c:spPr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603923336"/>
        <c:crosses val="autoZero"/>
        <c:auto val="1"/>
        <c:lblOffset val="100"/>
        <c:baseTimeUnit val="months"/>
        <c:majorUnit val="8"/>
        <c:majorTimeUnit val="months"/>
      </c:dateAx>
      <c:valAx>
        <c:axId val="603923336"/>
        <c:scaling>
          <c:orientation val="minMax"/>
          <c:min val="0.45"/>
        </c:scaling>
        <c:delete val="0"/>
        <c:axPos val="l"/>
        <c:majorGridlines>
          <c:spPr>
            <a:ln w="3175">
              <a:solidFill>
                <a:srgbClr val="D9D9D9"/>
              </a:solidFill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crossAx val="603922944"/>
        <c:crosses val="autoZero"/>
        <c:crossBetween val="between"/>
        <c:majorUnit val="5.000000000000001E-2"/>
      </c:valAx>
      <c:spPr>
        <a:ln>
          <a:solidFill>
            <a:schemeClr val="bg1">
              <a:lumMod val="85000"/>
            </a:schemeClr>
          </a:solidFill>
        </a:ln>
      </c:spPr>
    </c:plotArea>
    <c:legend>
      <c:legendPos val="t"/>
      <c:layout>
        <c:manualLayout>
          <c:xMode val="edge"/>
          <c:yMode val="edge"/>
          <c:x val="9.6335520559930013E-2"/>
          <c:y val="0.14143202099737534"/>
          <c:w val="0.84202499780464246"/>
          <c:h val="7.4415281423155441E-2"/>
        </c:manualLayout>
      </c:layout>
      <c:overlay val="0"/>
    </c:legend>
    <c:plotVisOnly val="1"/>
    <c:dispBlanksAs val="gap"/>
    <c:showDLblsOverMax val="0"/>
  </c:chart>
  <c:spPr>
    <a:solidFill>
      <a:srgbClr val="FFFFFF">
        <a:lumMod val="100000"/>
      </a:srgbClr>
    </a:solidFill>
    <a:ln>
      <a:noFill/>
    </a:ln>
  </c:spPr>
  <c:txPr>
    <a:bodyPr/>
    <a:lstStyle/>
    <a:p>
      <a:pPr>
        <a:defRPr sz="10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pt-BR" dirty="0" smtClean="0"/>
              <a:t>IPCA </a:t>
            </a:r>
            <a:r>
              <a:rPr lang="pt-BR" dirty="0"/>
              <a:t>(% 12 meses) </a:t>
            </a:r>
          </a:p>
        </c:rich>
      </c:tx>
      <c:layout>
        <c:manualLayout>
          <c:xMode val="edge"/>
          <c:yMode val="edge"/>
          <c:x val="0.38923485340387814"/>
          <c:y val="1.065728974009642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6698528355597339E-2"/>
          <c:y val="0.11153185397279886"/>
          <c:w val="0.92722228751256841"/>
          <c:h val="0.67171019996614489"/>
        </c:manualLayout>
      </c:layout>
      <c:areaChart>
        <c:grouping val="standard"/>
        <c:varyColors val="0"/>
        <c:ser>
          <c:idx val="3"/>
          <c:order val="2"/>
          <c:tx>
            <c:strRef>
              <c:f>'Gráfico 5'!$D$3</c:f>
              <c:strCache>
                <c:ptCount val="1"/>
                <c:pt idx="0">
                  <c:v>Intervalo de tolerância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cat>
            <c:numRef>
              <c:f>'Gráfico 5'!$A$4:$A$113</c:f>
              <c:numCache>
                <c:formatCode>[$-416]mmm\-yy;@</c:formatCode>
                <c:ptCount val="110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  <c:pt idx="109">
                  <c:v>44958</c:v>
                </c:pt>
              </c:numCache>
            </c:numRef>
          </c:cat>
          <c:val>
            <c:numRef>
              <c:f>'Gráfico 5'!$D$4:$D$113</c:f>
              <c:numCache>
                <c:formatCode>0.00%</c:formatCode>
                <c:ptCount val="110"/>
                <c:pt idx="0">
                  <c:v>6.5000000000000002E-2</c:v>
                </c:pt>
                <c:pt idx="1">
                  <c:v>6.5000000000000002E-2</c:v>
                </c:pt>
                <c:pt idx="2">
                  <c:v>6.5000000000000002E-2</c:v>
                </c:pt>
                <c:pt idx="3">
                  <c:v>6.5000000000000002E-2</c:v>
                </c:pt>
                <c:pt idx="4">
                  <c:v>6.5000000000000002E-2</c:v>
                </c:pt>
                <c:pt idx="5">
                  <c:v>6.5000000000000002E-2</c:v>
                </c:pt>
                <c:pt idx="6">
                  <c:v>6.5000000000000002E-2</c:v>
                </c:pt>
                <c:pt idx="7">
                  <c:v>6.5000000000000002E-2</c:v>
                </c:pt>
                <c:pt idx="8">
                  <c:v>6.5000000000000002E-2</c:v>
                </c:pt>
                <c:pt idx="9">
                  <c:v>6.5000000000000002E-2</c:v>
                </c:pt>
                <c:pt idx="10">
                  <c:v>6.5000000000000002E-2</c:v>
                </c:pt>
                <c:pt idx="11">
                  <c:v>6.5000000000000002E-2</c:v>
                </c:pt>
                <c:pt idx="12">
                  <c:v>6.5000000000000002E-2</c:v>
                </c:pt>
                <c:pt idx="13">
                  <c:v>6.5000000000000002E-2</c:v>
                </c:pt>
                <c:pt idx="14">
                  <c:v>6.5000000000000002E-2</c:v>
                </c:pt>
                <c:pt idx="15">
                  <c:v>6.5000000000000002E-2</c:v>
                </c:pt>
                <c:pt idx="16">
                  <c:v>6.5000000000000002E-2</c:v>
                </c:pt>
                <c:pt idx="17">
                  <c:v>6.5000000000000002E-2</c:v>
                </c:pt>
                <c:pt idx="18">
                  <c:v>6.5000000000000002E-2</c:v>
                </c:pt>
                <c:pt idx="19">
                  <c:v>6.5000000000000002E-2</c:v>
                </c:pt>
                <c:pt idx="20">
                  <c:v>6.5000000000000002E-2</c:v>
                </c:pt>
                <c:pt idx="21">
                  <c:v>6.5000000000000002E-2</c:v>
                </c:pt>
                <c:pt idx="22">
                  <c:v>6.5000000000000002E-2</c:v>
                </c:pt>
                <c:pt idx="23">
                  <c:v>6.5000000000000002E-2</c:v>
                </c:pt>
                <c:pt idx="24">
                  <c:v>6.5000000000000002E-2</c:v>
                </c:pt>
                <c:pt idx="25">
                  <c:v>6.5000000000000002E-2</c:v>
                </c:pt>
                <c:pt idx="26">
                  <c:v>6.5000000000000002E-2</c:v>
                </c:pt>
                <c:pt idx="27">
                  <c:v>6.5000000000000002E-2</c:v>
                </c:pt>
                <c:pt idx="28">
                  <c:v>6.5000000000000002E-2</c:v>
                </c:pt>
                <c:pt idx="29">
                  <c:v>6.5000000000000002E-2</c:v>
                </c:pt>
                <c:pt idx="30">
                  <c:v>6.5000000000000002E-2</c:v>
                </c:pt>
                <c:pt idx="31">
                  <c:v>6.5000000000000002E-2</c:v>
                </c:pt>
                <c:pt idx="32">
                  <c:v>6.5000000000000002E-2</c:v>
                </c:pt>
                <c:pt idx="33">
                  <c:v>6.5000000000000002E-2</c:v>
                </c:pt>
                <c:pt idx="34">
                  <c:v>6.5000000000000002E-2</c:v>
                </c:pt>
                <c:pt idx="35">
                  <c:v>6.5000000000000002E-2</c:v>
                </c:pt>
                <c:pt idx="36">
                  <c:v>0.06</c:v>
                </c:pt>
                <c:pt idx="37">
                  <c:v>0.06</c:v>
                </c:pt>
                <c:pt idx="38">
                  <c:v>0.06</c:v>
                </c:pt>
                <c:pt idx="39">
                  <c:v>0.06</c:v>
                </c:pt>
                <c:pt idx="40">
                  <c:v>0.06</c:v>
                </c:pt>
                <c:pt idx="41">
                  <c:v>0.06</c:v>
                </c:pt>
                <c:pt idx="42">
                  <c:v>0.06</c:v>
                </c:pt>
                <c:pt idx="43">
                  <c:v>0.06</c:v>
                </c:pt>
                <c:pt idx="44">
                  <c:v>0.06</c:v>
                </c:pt>
                <c:pt idx="45">
                  <c:v>0.06</c:v>
                </c:pt>
                <c:pt idx="46">
                  <c:v>0.06</c:v>
                </c:pt>
                <c:pt idx="47">
                  <c:v>0.06</c:v>
                </c:pt>
                <c:pt idx="48">
                  <c:v>0.06</c:v>
                </c:pt>
                <c:pt idx="49">
                  <c:v>0.06</c:v>
                </c:pt>
                <c:pt idx="50">
                  <c:v>0.06</c:v>
                </c:pt>
                <c:pt idx="51">
                  <c:v>0.06</c:v>
                </c:pt>
                <c:pt idx="52">
                  <c:v>0.06</c:v>
                </c:pt>
                <c:pt idx="53">
                  <c:v>0.06</c:v>
                </c:pt>
                <c:pt idx="54">
                  <c:v>0.06</c:v>
                </c:pt>
                <c:pt idx="55">
                  <c:v>0.06</c:v>
                </c:pt>
                <c:pt idx="56">
                  <c:v>0.06</c:v>
                </c:pt>
                <c:pt idx="57">
                  <c:v>0.06</c:v>
                </c:pt>
                <c:pt idx="58">
                  <c:v>0.06</c:v>
                </c:pt>
                <c:pt idx="59">
                  <c:v>0.06</c:v>
                </c:pt>
                <c:pt idx="60">
                  <c:v>5.7500000000000002E-2</c:v>
                </c:pt>
                <c:pt idx="61">
                  <c:v>5.7500000000000002E-2</c:v>
                </c:pt>
                <c:pt idx="62">
                  <c:v>5.7500000000000002E-2</c:v>
                </c:pt>
                <c:pt idx="63">
                  <c:v>5.7500000000000002E-2</c:v>
                </c:pt>
                <c:pt idx="64">
                  <c:v>5.7500000000000002E-2</c:v>
                </c:pt>
                <c:pt idx="65">
                  <c:v>5.7500000000000002E-2</c:v>
                </c:pt>
                <c:pt idx="66">
                  <c:v>5.7500000000000002E-2</c:v>
                </c:pt>
                <c:pt idx="67">
                  <c:v>5.7500000000000002E-2</c:v>
                </c:pt>
                <c:pt idx="68">
                  <c:v>5.7500000000000002E-2</c:v>
                </c:pt>
                <c:pt idx="69">
                  <c:v>5.7500000000000002E-2</c:v>
                </c:pt>
                <c:pt idx="70">
                  <c:v>5.7500000000000002E-2</c:v>
                </c:pt>
                <c:pt idx="71">
                  <c:v>5.7500000000000002E-2</c:v>
                </c:pt>
                <c:pt idx="72">
                  <c:v>5.5E-2</c:v>
                </c:pt>
                <c:pt idx="73">
                  <c:v>5.5E-2</c:v>
                </c:pt>
                <c:pt idx="74">
                  <c:v>5.5E-2</c:v>
                </c:pt>
                <c:pt idx="75">
                  <c:v>5.5E-2</c:v>
                </c:pt>
                <c:pt idx="76">
                  <c:v>5.5E-2</c:v>
                </c:pt>
                <c:pt idx="77">
                  <c:v>5.5E-2</c:v>
                </c:pt>
                <c:pt idx="78">
                  <c:v>5.5E-2</c:v>
                </c:pt>
                <c:pt idx="79">
                  <c:v>5.5E-2</c:v>
                </c:pt>
                <c:pt idx="80">
                  <c:v>5.5E-2</c:v>
                </c:pt>
                <c:pt idx="81">
                  <c:v>5.5E-2</c:v>
                </c:pt>
                <c:pt idx="82">
                  <c:v>5.5E-2</c:v>
                </c:pt>
                <c:pt idx="83">
                  <c:v>5.5E-2</c:v>
                </c:pt>
                <c:pt idx="84">
                  <c:v>5.2499999999999998E-2</c:v>
                </c:pt>
                <c:pt idx="85">
                  <c:v>5.2499999999999998E-2</c:v>
                </c:pt>
                <c:pt idx="86">
                  <c:v>5.2499999999999998E-2</c:v>
                </c:pt>
                <c:pt idx="87">
                  <c:v>5.2499999999999998E-2</c:v>
                </c:pt>
                <c:pt idx="88">
                  <c:v>5.2499999999999998E-2</c:v>
                </c:pt>
                <c:pt idx="89">
                  <c:v>5.2499999999999998E-2</c:v>
                </c:pt>
                <c:pt idx="90">
                  <c:v>5.2499999999999998E-2</c:v>
                </c:pt>
                <c:pt idx="91">
                  <c:v>5.2499999999999998E-2</c:v>
                </c:pt>
                <c:pt idx="92">
                  <c:v>5.2499999999999998E-2</c:v>
                </c:pt>
                <c:pt idx="93">
                  <c:v>5.2499999999999998E-2</c:v>
                </c:pt>
                <c:pt idx="94">
                  <c:v>5.2499999999999998E-2</c:v>
                </c:pt>
                <c:pt idx="95">
                  <c:v>5.2499999999999998E-2</c:v>
                </c:pt>
                <c:pt idx="96">
                  <c:v>0.05</c:v>
                </c:pt>
                <c:pt idx="97">
                  <c:v>0.05</c:v>
                </c:pt>
                <c:pt idx="98">
                  <c:v>0.05</c:v>
                </c:pt>
                <c:pt idx="99">
                  <c:v>0.05</c:v>
                </c:pt>
                <c:pt idx="100">
                  <c:v>0.05</c:v>
                </c:pt>
                <c:pt idx="101">
                  <c:v>0.05</c:v>
                </c:pt>
                <c:pt idx="102">
                  <c:v>0.05</c:v>
                </c:pt>
                <c:pt idx="103">
                  <c:v>0.05</c:v>
                </c:pt>
                <c:pt idx="104">
                  <c:v>0.05</c:v>
                </c:pt>
                <c:pt idx="105">
                  <c:v>0.05</c:v>
                </c:pt>
                <c:pt idx="106">
                  <c:v>0.05</c:v>
                </c:pt>
                <c:pt idx="107">
                  <c:v>0.05</c:v>
                </c:pt>
                <c:pt idx="108">
                  <c:v>4.7500000000000001E-2</c:v>
                </c:pt>
                <c:pt idx="109">
                  <c:v>4.7500000000000001E-2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98-4919-B05D-AFC82489A5EB}"/>
            </c:ext>
          </c:extLst>
        </c:ser>
        <c:ser>
          <c:idx val="2"/>
          <c:order val="3"/>
          <c:tx>
            <c:strRef>
              <c:f>'Gráfico 5'!$E$3</c:f>
              <c:strCache>
                <c:ptCount val="1"/>
                <c:pt idx="0">
                  <c:v>Intervalo de tolerância - Limite inferior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</c:spPr>
          <c:cat>
            <c:numRef>
              <c:f>'Gráfico 5'!$A$4:$A$113</c:f>
              <c:numCache>
                <c:formatCode>[$-416]mmm\-yy;@</c:formatCode>
                <c:ptCount val="110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  <c:pt idx="109">
                  <c:v>44958</c:v>
                </c:pt>
              </c:numCache>
            </c:numRef>
          </c:cat>
          <c:val>
            <c:numRef>
              <c:f>'Gráfico 5'!$E$4:$E$113</c:f>
              <c:numCache>
                <c:formatCode>0.00%</c:formatCode>
                <c:ptCount val="110"/>
                <c:pt idx="0">
                  <c:v>2.5000000000000001E-2</c:v>
                </c:pt>
                <c:pt idx="1">
                  <c:v>2.5000000000000001E-2</c:v>
                </c:pt>
                <c:pt idx="2">
                  <c:v>2.5000000000000001E-2</c:v>
                </c:pt>
                <c:pt idx="3">
                  <c:v>2.5000000000000001E-2</c:v>
                </c:pt>
                <c:pt idx="4">
                  <c:v>2.5000000000000001E-2</c:v>
                </c:pt>
                <c:pt idx="5">
                  <c:v>2.5000000000000001E-2</c:v>
                </c:pt>
                <c:pt idx="6">
                  <c:v>2.5000000000000001E-2</c:v>
                </c:pt>
                <c:pt idx="7">
                  <c:v>2.5000000000000001E-2</c:v>
                </c:pt>
                <c:pt idx="8">
                  <c:v>2.5000000000000001E-2</c:v>
                </c:pt>
                <c:pt idx="9">
                  <c:v>2.5000000000000001E-2</c:v>
                </c:pt>
                <c:pt idx="10">
                  <c:v>2.5000000000000001E-2</c:v>
                </c:pt>
                <c:pt idx="11">
                  <c:v>2.5000000000000001E-2</c:v>
                </c:pt>
                <c:pt idx="12">
                  <c:v>2.5000000000000001E-2</c:v>
                </c:pt>
                <c:pt idx="13">
                  <c:v>2.5000000000000001E-2</c:v>
                </c:pt>
                <c:pt idx="14">
                  <c:v>2.5000000000000001E-2</c:v>
                </c:pt>
                <c:pt idx="15">
                  <c:v>2.5000000000000001E-2</c:v>
                </c:pt>
                <c:pt idx="16">
                  <c:v>2.5000000000000001E-2</c:v>
                </c:pt>
                <c:pt idx="17">
                  <c:v>2.5000000000000001E-2</c:v>
                </c:pt>
                <c:pt idx="18">
                  <c:v>2.5000000000000001E-2</c:v>
                </c:pt>
                <c:pt idx="19">
                  <c:v>2.5000000000000001E-2</c:v>
                </c:pt>
                <c:pt idx="20">
                  <c:v>2.5000000000000001E-2</c:v>
                </c:pt>
                <c:pt idx="21">
                  <c:v>2.5000000000000001E-2</c:v>
                </c:pt>
                <c:pt idx="22">
                  <c:v>2.5000000000000001E-2</c:v>
                </c:pt>
                <c:pt idx="23">
                  <c:v>2.5000000000000001E-2</c:v>
                </c:pt>
                <c:pt idx="24">
                  <c:v>2.5000000000000001E-2</c:v>
                </c:pt>
                <c:pt idx="25">
                  <c:v>2.5000000000000001E-2</c:v>
                </c:pt>
                <c:pt idx="26">
                  <c:v>2.5000000000000001E-2</c:v>
                </c:pt>
                <c:pt idx="27">
                  <c:v>2.5000000000000001E-2</c:v>
                </c:pt>
                <c:pt idx="28">
                  <c:v>2.5000000000000001E-2</c:v>
                </c:pt>
                <c:pt idx="29">
                  <c:v>2.5000000000000001E-2</c:v>
                </c:pt>
                <c:pt idx="30">
                  <c:v>2.5000000000000001E-2</c:v>
                </c:pt>
                <c:pt idx="31">
                  <c:v>2.5000000000000001E-2</c:v>
                </c:pt>
                <c:pt idx="32">
                  <c:v>2.5000000000000001E-2</c:v>
                </c:pt>
                <c:pt idx="33">
                  <c:v>2.5000000000000001E-2</c:v>
                </c:pt>
                <c:pt idx="34">
                  <c:v>2.5000000000000001E-2</c:v>
                </c:pt>
                <c:pt idx="35">
                  <c:v>2.5000000000000001E-2</c:v>
                </c:pt>
                <c:pt idx="36">
                  <c:v>0.03</c:v>
                </c:pt>
                <c:pt idx="37">
                  <c:v>0.03</c:v>
                </c:pt>
                <c:pt idx="38">
                  <c:v>0.03</c:v>
                </c:pt>
                <c:pt idx="39">
                  <c:v>0.03</c:v>
                </c:pt>
                <c:pt idx="40">
                  <c:v>0.03</c:v>
                </c:pt>
                <c:pt idx="41">
                  <c:v>0.03</c:v>
                </c:pt>
                <c:pt idx="42">
                  <c:v>0.03</c:v>
                </c:pt>
                <c:pt idx="43">
                  <c:v>0.03</c:v>
                </c:pt>
                <c:pt idx="44">
                  <c:v>0.03</c:v>
                </c:pt>
                <c:pt idx="45">
                  <c:v>0.03</c:v>
                </c:pt>
                <c:pt idx="46">
                  <c:v>0.03</c:v>
                </c:pt>
                <c:pt idx="47">
                  <c:v>0.03</c:v>
                </c:pt>
                <c:pt idx="48">
                  <c:v>0.03</c:v>
                </c:pt>
                <c:pt idx="49">
                  <c:v>0.03</c:v>
                </c:pt>
                <c:pt idx="50">
                  <c:v>0.03</c:v>
                </c:pt>
                <c:pt idx="51">
                  <c:v>0.03</c:v>
                </c:pt>
                <c:pt idx="52">
                  <c:v>0.03</c:v>
                </c:pt>
                <c:pt idx="53">
                  <c:v>0.03</c:v>
                </c:pt>
                <c:pt idx="54">
                  <c:v>0.03</c:v>
                </c:pt>
                <c:pt idx="55">
                  <c:v>0.03</c:v>
                </c:pt>
                <c:pt idx="56">
                  <c:v>0.03</c:v>
                </c:pt>
                <c:pt idx="57">
                  <c:v>0.03</c:v>
                </c:pt>
                <c:pt idx="58">
                  <c:v>0.03</c:v>
                </c:pt>
                <c:pt idx="59">
                  <c:v>0.03</c:v>
                </c:pt>
                <c:pt idx="60">
                  <c:v>2.7500000000000004E-2</c:v>
                </c:pt>
                <c:pt idx="61">
                  <c:v>2.7500000000000004E-2</c:v>
                </c:pt>
                <c:pt idx="62">
                  <c:v>2.7500000000000004E-2</c:v>
                </c:pt>
                <c:pt idx="63">
                  <c:v>2.7500000000000004E-2</c:v>
                </c:pt>
                <c:pt idx="64">
                  <c:v>2.7500000000000004E-2</c:v>
                </c:pt>
                <c:pt idx="65">
                  <c:v>2.7500000000000004E-2</c:v>
                </c:pt>
                <c:pt idx="66">
                  <c:v>2.7500000000000004E-2</c:v>
                </c:pt>
                <c:pt idx="67">
                  <c:v>2.7500000000000004E-2</c:v>
                </c:pt>
                <c:pt idx="68">
                  <c:v>2.7500000000000004E-2</c:v>
                </c:pt>
                <c:pt idx="69">
                  <c:v>2.7500000000000004E-2</c:v>
                </c:pt>
                <c:pt idx="70">
                  <c:v>2.7500000000000004E-2</c:v>
                </c:pt>
                <c:pt idx="71">
                  <c:v>2.7500000000000004E-2</c:v>
                </c:pt>
                <c:pt idx="72">
                  <c:v>2.5000000000000001E-2</c:v>
                </c:pt>
                <c:pt idx="73">
                  <c:v>2.5000000000000001E-2</c:v>
                </c:pt>
                <c:pt idx="74">
                  <c:v>2.5000000000000001E-2</c:v>
                </c:pt>
                <c:pt idx="75">
                  <c:v>2.5000000000000001E-2</c:v>
                </c:pt>
                <c:pt idx="76">
                  <c:v>2.5000000000000001E-2</c:v>
                </c:pt>
                <c:pt idx="77">
                  <c:v>2.5000000000000001E-2</c:v>
                </c:pt>
                <c:pt idx="78">
                  <c:v>2.5000000000000001E-2</c:v>
                </c:pt>
                <c:pt idx="79">
                  <c:v>2.5000000000000001E-2</c:v>
                </c:pt>
                <c:pt idx="80">
                  <c:v>2.5000000000000001E-2</c:v>
                </c:pt>
                <c:pt idx="81">
                  <c:v>2.5000000000000001E-2</c:v>
                </c:pt>
                <c:pt idx="82">
                  <c:v>2.5000000000000001E-2</c:v>
                </c:pt>
                <c:pt idx="83">
                  <c:v>2.5000000000000001E-2</c:v>
                </c:pt>
                <c:pt idx="84">
                  <c:v>2.2499999999999999E-2</c:v>
                </c:pt>
                <c:pt idx="85">
                  <c:v>2.2499999999999999E-2</c:v>
                </c:pt>
                <c:pt idx="86">
                  <c:v>2.2499999999999999E-2</c:v>
                </c:pt>
                <c:pt idx="87">
                  <c:v>2.2499999999999999E-2</c:v>
                </c:pt>
                <c:pt idx="88">
                  <c:v>2.2499999999999999E-2</c:v>
                </c:pt>
                <c:pt idx="89">
                  <c:v>2.2499999999999999E-2</c:v>
                </c:pt>
                <c:pt idx="90">
                  <c:v>2.2499999999999999E-2</c:v>
                </c:pt>
                <c:pt idx="91">
                  <c:v>2.2499999999999999E-2</c:v>
                </c:pt>
                <c:pt idx="92">
                  <c:v>2.2499999999999999E-2</c:v>
                </c:pt>
                <c:pt idx="93">
                  <c:v>2.2499999999999999E-2</c:v>
                </c:pt>
                <c:pt idx="94">
                  <c:v>2.2499999999999999E-2</c:v>
                </c:pt>
                <c:pt idx="95">
                  <c:v>2.2499999999999999E-2</c:v>
                </c:pt>
                <c:pt idx="96">
                  <c:v>2.0000000000000004E-2</c:v>
                </c:pt>
                <c:pt idx="97">
                  <c:v>2.0000000000000004E-2</c:v>
                </c:pt>
                <c:pt idx="98">
                  <c:v>2.0000000000000004E-2</c:v>
                </c:pt>
                <c:pt idx="99">
                  <c:v>2.0000000000000004E-2</c:v>
                </c:pt>
                <c:pt idx="100">
                  <c:v>2.0000000000000004E-2</c:v>
                </c:pt>
                <c:pt idx="101">
                  <c:v>2.0000000000000004E-2</c:v>
                </c:pt>
                <c:pt idx="102">
                  <c:v>2.0000000000000004E-2</c:v>
                </c:pt>
                <c:pt idx="103">
                  <c:v>0.02</c:v>
                </c:pt>
                <c:pt idx="104">
                  <c:v>0.02</c:v>
                </c:pt>
                <c:pt idx="105">
                  <c:v>0.02</c:v>
                </c:pt>
                <c:pt idx="106">
                  <c:v>0.02</c:v>
                </c:pt>
                <c:pt idx="107">
                  <c:v>0.02</c:v>
                </c:pt>
                <c:pt idx="108">
                  <c:v>1.7500000000000002E-2</c:v>
                </c:pt>
                <c:pt idx="109">
                  <c:v>1.7500000000000002E-2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98-4919-B05D-AFC82489A5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1509248"/>
        <c:axId val="602643896"/>
      </c:areaChart>
      <c:lineChart>
        <c:grouping val="standard"/>
        <c:varyColors val="0"/>
        <c:ser>
          <c:idx val="1"/>
          <c:order val="0"/>
          <c:tx>
            <c:strRef>
              <c:f>'Gráfico 5'!$B$3</c:f>
              <c:strCache>
                <c:ptCount val="1"/>
                <c:pt idx="0">
                  <c:v>IPCA</c:v>
                </c:pt>
              </c:strCache>
            </c:strRef>
          </c:tx>
          <c:spPr>
            <a:ln w="25400">
              <a:solidFill>
                <a:srgbClr val="00ADFA"/>
              </a:solidFill>
              <a:prstDash val="solid"/>
            </a:ln>
          </c:spPr>
          <c:marker>
            <c:symbol val="none"/>
          </c:marker>
          <c:cat>
            <c:numRef>
              <c:f>'Gráfico 5'!$A$4:$A$113</c:f>
              <c:numCache>
                <c:formatCode>[$-416]mmm\-yy;@</c:formatCode>
                <c:ptCount val="110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  <c:pt idx="109">
                  <c:v>44958</c:v>
                </c:pt>
              </c:numCache>
            </c:numRef>
          </c:cat>
          <c:val>
            <c:numRef>
              <c:f>'Gráfico 5'!$B$4:$B$113</c:f>
              <c:numCache>
                <c:formatCode>0.00%</c:formatCode>
                <c:ptCount val="110"/>
                <c:pt idx="0">
                  <c:v>5.5852940506185389E-2</c:v>
                </c:pt>
                <c:pt idx="1">
                  <c:v>5.6797540552364412E-2</c:v>
                </c:pt>
                <c:pt idx="2">
                  <c:v>6.1530882776396734E-2</c:v>
                </c:pt>
                <c:pt idx="3">
                  <c:v>6.279775205469762E-2</c:v>
                </c:pt>
                <c:pt idx="4">
                  <c:v>6.3750743961491496E-2</c:v>
                </c:pt>
                <c:pt idx="5">
                  <c:v>6.5236132991559836E-2</c:v>
                </c:pt>
                <c:pt idx="6">
                  <c:v>6.5023149659961144E-2</c:v>
                </c:pt>
                <c:pt idx="7">
                  <c:v>6.5129396981355558E-2</c:v>
                </c:pt>
                <c:pt idx="8">
                  <c:v>6.7464508763476649E-2</c:v>
                </c:pt>
                <c:pt idx="9">
                  <c:v>6.5872387093848683E-2</c:v>
                </c:pt>
                <c:pt idx="10">
                  <c:v>6.5554342816816602E-2</c:v>
                </c:pt>
                <c:pt idx="11">
                  <c:v>6.407616596391974E-2</c:v>
                </c:pt>
                <c:pt idx="12">
                  <c:v>7.1378130703005471E-2</c:v>
                </c:pt>
                <c:pt idx="13">
                  <c:v>7.7017522988958254E-2</c:v>
                </c:pt>
                <c:pt idx="14">
                  <c:v>8.1286320147059721E-2</c:v>
                </c:pt>
                <c:pt idx="15">
                  <c:v>8.1715956114139621E-2</c:v>
                </c:pt>
                <c:pt idx="16">
                  <c:v>8.4730892085789655E-2</c:v>
                </c:pt>
                <c:pt idx="17">
                  <c:v>8.8944488180545234E-2</c:v>
                </c:pt>
                <c:pt idx="18">
                  <c:v>9.5586385368727544E-2</c:v>
                </c:pt>
                <c:pt idx="19">
                  <c:v>9.5258529093804389E-2</c:v>
                </c:pt>
                <c:pt idx="20">
                  <c:v>9.4931813812181298E-2</c:v>
                </c:pt>
                <c:pt idx="21">
                  <c:v>9.9293223148219312E-2</c:v>
                </c:pt>
                <c:pt idx="22">
                  <c:v>0.10476179952444098</c:v>
                </c:pt>
                <c:pt idx="23">
                  <c:v>0.10673497995621717</c:v>
                </c:pt>
                <c:pt idx="24">
                  <c:v>0.10706293382226528</c:v>
                </c:pt>
                <c:pt idx="25">
                  <c:v>0.1035630312454705</c:v>
                </c:pt>
                <c:pt idx="26">
                  <c:v>9.3869277812698382E-2</c:v>
                </c:pt>
                <c:pt idx="27">
                  <c:v>9.2783120253555396E-2</c:v>
                </c:pt>
                <c:pt idx="28">
                  <c:v>9.3217022624114465E-2</c:v>
                </c:pt>
                <c:pt idx="29">
                  <c:v>8.8444570099512898E-2</c:v>
                </c:pt>
                <c:pt idx="30">
                  <c:v>8.7362832303747195E-2</c:v>
                </c:pt>
                <c:pt idx="31">
                  <c:v>8.9749779251530493E-2</c:v>
                </c:pt>
                <c:pt idx="32">
                  <c:v>8.4763854261917126E-2</c:v>
                </c:pt>
                <c:pt idx="33">
                  <c:v>7.8738583895058722E-2</c:v>
                </c:pt>
                <c:pt idx="34">
                  <c:v>6.9874580087189164E-2</c:v>
                </c:pt>
                <c:pt idx="35">
                  <c:v>6.2880550542244729E-2</c:v>
                </c:pt>
                <c:pt idx="36">
                  <c:v>5.3539544420169616E-2</c:v>
                </c:pt>
                <c:pt idx="37">
                  <c:v>4.7587933515120362E-2</c:v>
                </c:pt>
                <c:pt idx="38">
                  <c:v>4.5710348848857718E-2</c:v>
                </c:pt>
                <c:pt idx="39">
                  <c:v>4.0825308952635142E-2</c:v>
                </c:pt>
                <c:pt idx="40">
                  <c:v>3.5971291337952405E-2</c:v>
                </c:pt>
                <c:pt idx="41">
                  <c:v>2.9983614716367901E-2</c:v>
                </c:pt>
                <c:pt idx="42">
                  <c:v>2.7114579577881992E-2</c:v>
                </c:pt>
                <c:pt idx="43">
                  <c:v>2.4558041894743088E-2</c:v>
                </c:pt>
                <c:pt idx="44">
                  <c:v>2.5377033135266736E-2</c:v>
                </c:pt>
                <c:pt idx="45">
                  <c:v>2.701338188154323E-2</c:v>
                </c:pt>
                <c:pt idx="46">
                  <c:v>2.8038549960881287E-2</c:v>
                </c:pt>
                <c:pt idx="47">
                  <c:v>2.9473499083459087E-2</c:v>
                </c:pt>
                <c:pt idx="48">
                  <c:v>2.8550480405260981E-2</c:v>
                </c:pt>
                <c:pt idx="49">
                  <c:v>2.8447963662471265E-2</c:v>
                </c:pt>
                <c:pt idx="50">
                  <c:v>2.6806550453633449E-2</c:v>
                </c:pt>
                <c:pt idx="51">
                  <c:v>2.7626847278442002E-2</c:v>
                </c:pt>
                <c:pt idx="52">
                  <c:v>2.8548853222565285E-2</c:v>
                </c:pt>
                <c:pt idx="53">
                  <c:v>4.3909560762924515E-2</c:v>
                </c:pt>
                <c:pt idx="54">
                  <c:v>4.4846829921629805E-2</c:v>
                </c:pt>
                <c:pt idx="55">
                  <c:v>4.1926806841701358E-2</c:v>
                </c:pt>
                <c:pt idx="56">
                  <c:v>4.5255646480173439E-2</c:v>
                </c:pt>
                <c:pt idx="57">
                  <c:v>4.5567911660360449E-2</c:v>
                </c:pt>
                <c:pt idx="58">
                  <c:v>4.0458934030587868E-2</c:v>
                </c:pt>
                <c:pt idx="59">
                  <c:v>3.7454821218273482E-2</c:v>
                </c:pt>
                <c:pt idx="60">
                  <c:v>3.7765157688874673E-2</c:v>
                </c:pt>
                <c:pt idx="61">
                  <c:v>3.8903058081077413E-2</c:v>
                </c:pt>
                <c:pt idx="62">
                  <c:v>4.5753652729229488E-2</c:v>
                </c:pt>
                <c:pt idx="63">
                  <c:v>4.9405755886834823E-2</c:v>
                </c:pt>
                <c:pt idx="64">
                  <c:v>4.6583648774390252E-2</c:v>
                </c:pt>
                <c:pt idx="65">
                  <c:v>3.366413898801901E-2</c:v>
                </c:pt>
                <c:pt idx="66">
                  <c:v>3.2221769014348478E-2</c:v>
                </c:pt>
                <c:pt idx="67">
                  <c:v>3.4288072225266975E-2</c:v>
                </c:pt>
                <c:pt idx="68">
                  <c:v>2.8935466755948713E-2</c:v>
                </c:pt>
                <c:pt idx="69">
                  <c:v>2.5350325756799297E-2</c:v>
                </c:pt>
                <c:pt idx="70">
                  <c:v>3.2748384024610333E-2</c:v>
                </c:pt>
                <c:pt idx="71">
                  <c:v>4.3060399841131858E-2</c:v>
                </c:pt>
                <c:pt idx="72">
                  <c:v>4.1916693262358695E-2</c:v>
                </c:pt>
                <c:pt idx="73">
                  <c:v>4.004927312109352E-2</c:v>
                </c:pt>
                <c:pt idx="74">
                  <c:v>3.302958571938297E-2</c:v>
                </c:pt>
                <c:pt idx="75">
                  <c:v>2.39904484475022E-2</c:v>
                </c:pt>
                <c:pt idx="76">
                  <c:v>1.8774877402777834E-2</c:v>
                </c:pt>
                <c:pt idx="77">
                  <c:v>2.1321559928031864E-2</c:v>
                </c:pt>
                <c:pt idx="78">
                  <c:v>2.3054513967235568E-2</c:v>
                </c:pt>
                <c:pt idx="79">
                  <c:v>2.438302347493404E-2</c:v>
                </c:pt>
                <c:pt idx="80">
                  <c:v>3.1351615471362448E-2</c:v>
                </c:pt>
                <c:pt idx="81">
                  <c:v>3.9182057307108664E-2</c:v>
                </c:pt>
                <c:pt idx="82">
                  <c:v>4.3110911966114607E-2</c:v>
                </c:pt>
                <c:pt idx="83">
                  <c:v>4.517341500509886E-2</c:v>
                </c:pt>
                <c:pt idx="84">
                  <c:v>4.5590608265254406E-2</c:v>
                </c:pt>
                <c:pt idx="85">
                  <c:v>5.1952805482628817E-2</c:v>
                </c:pt>
                <c:pt idx="86">
                  <c:v>6.0993271283718897E-2</c:v>
                </c:pt>
                <c:pt idx="87">
                  <c:v>6.7591885269032925E-2</c:v>
                </c:pt>
                <c:pt idx="88">
                  <c:v>8.0559022201129649E-2</c:v>
                </c:pt>
                <c:pt idx="89">
                  <c:v>8.3468965707955256E-2</c:v>
                </c:pt>
                <c:pt idx="90">
                  <c:v>8.9946460520876625E-2</c:v>
                </c:pt>
                <c:pt idx="91">
                  <c:v>9.6796682688954361E-2</c:v>
                </c:pt>
                <c:pt idx="92">
                  <c:v>0.10246375616866721</c:v>
                </c:pt>
                <c:pt idx="93">
                  <c:v>0.10672670347092583</c:v>
                </c:pt>
                <c:pt idx="94">
                  <c:v>0.10738488170671023</c:v>
                </c:pt>
                <c:pt idx="95">
                  <c:v>0.10061054893257904</c:v>
                </c:pt>
                <c:pt idx="96">
                  <c:v>0.10379435999682296</c:v>
                </c:pt>
                <c:pt idx="97">
                  <c:v>0.10543593400038787</c:v>
                </c:pt>
                <c:pt idx="98">
                  <c:v>0.11299315974556001</c:v>
                </c:pt>
                <c:pt idx="99">
                  <c:v>0.12131481132375921</c:v>
                </c:pt>
                <c:pt idx="100">
                  <c:v>0.1173113070881493</c:v>
                </c:pt>
                <c:pt idx="101">
                  <c:v>0.11886729617590741</c:v>
                </c:pt>
                <c:pt idx="102">
                  <c:v>0.10069235198287529</c:v>
                </c:pt>
                <c:pt idx="103">
                  <c:v>8.7270605250061362E-2</c:v>
                </c:pt>
                <c:pt idx="104">
                  <c:v>7.1685963320320623E-2</c:v>
                </c:pt>
                <c:pt idx="105">
                  <c:v>6.4700158522380757E-2</c:v>
                </c:pt>
                <c:pt idx="106">
                  <c:v>5.9004882785856916E-2</c:v>
                </c:pt>
                <c:pt idx="107">
                  <c:v>5.784841959607756E-2</c:v>
                </c:pt>
                <c:pt idx="108">
                  <c:v>5.7743202924146253E-2</c:v>
                </c:pt>
                <c:pt idx="109">
                  <c:v>5.5963019333441277E-2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9E98-4919-B05D-AFC82489A5EB}"/>
            </c:ext>
          </c:extLst>
        </c:ser>
        <c:ser>
          <c:idx val="0"/>
          <c:order val="1"/>
          <c:tx>
            <c:strRef>
              <c:f>'Gráfico 5'!$C$3</c:f>
              <c:strCache>
                <c:ptCount val="1"/>
                <c:pt idx="0">
                  <c:v>Meta</c:v>
                </c:pt>
              </c:strCache>
            </c:strRef>
          </c:tx>
          <c:spPr>
            <a:ln w="25400">
              <a:solidFill>
                <a:schemeClr val="tx1"/>
              </a:solidFill>
              <a:prstDash val="sysDot"/>
            </a:ln>
          </c:spPr>
          <c:marker>
            <c:symbol val="none"/>
          </c:marker>
          <c:cat>
            <c:numRef>
              <c:f>'Gráfico 5'!$A$4:$A$113</c:f>
              <c:numCache>
                <c:formatCode>[$-416]mmm\-yy;@</c:formatCode>
                <c:ptCount val="110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  <c:pt idx="109">
                  <c:v>44958</c:v>
                </c:pt>
              </c:numCache>
            </c:numRef>
          </c:cat>
          <c:val>
            <c:numRef>
              <c:f>'Gráfico 5'!$C$4:$C$113</c:f>
              <c:numCache>
                <c:formatCode>0.00%</c:formatCode>
                <c:ptCount val="110"/>
                <c:pt idx="0">
                  <c:v>4.4999999999999998E-2</c:v>
                </c:pt>
                <c:pt idx="1">
                  <c:v>4.4999999999999998E-2</c:v>
                </c:pt>
                <c:pt idx="2">
                  <c:v>4.4999999999999998E-2</c:v>
                </c:pt>
                <c:pt idx="3">
                  <c:v>4.4999999999999998E-2</c:v>
                </c:pt>
                <c:pt idx="4">
                  <c:v>4.4999999999999998E-2</c:v>
                </c:pt>
                <c:pt idx="5">
                  <c:v>4.4999999999999998E-2</c:v>
                </c:pt>
                <c:pt idx="6">
                  <c:v>4.4999999999999998E-2</c:v>
                </c:pt>
                <c:pt idx="7">
                  <c:v>4.4999999999999998E-2</c:v>
                </c:pt>
                <c:pt idx="8">
                  <c:v>4.4999999999999998E-2</c:v>
                </c:pt>
                <c:pt idx="9">
                  <c:v>4.4999999999999998E-2</c:v>
                </c:pt>
                <c:pt idx="10">
                  <c:v>4.4999999999999998E-2</c:v>
                </c:pt>
                <c:pt idx="11">
                  <c:v>4.4999999999999998E-2</c:v>
                </c:pt>
                <c:pt idx="12">
                  <c:v>4.4999999999999998E-2</c:v>
                </c:pt>
                <c:pt idx="13">
                  <c:v>4.4999999999999998E-2</c:v>
                </c:pt>
                <c:pt idx="14">
                  <c:v>4.4999999999999998E-2</c:v>
                </c:pt>
                <c:pt idx="15">
                  <c:v>4.4999999999999998E-2</c:v>
                </c:pt>
                <c:pt idx="16">
                  <c:v>4.4999999999999998E-2</c:v>
                </c:pt>
                <c:pt idx="17">
                  <c:v>4.4999999999999998E-2</c:v>
                </c:pt>
                <c:pt idx="18">
                  <c:v>4.4999999999999998E-2</c:v>
                </c:pt>
                <c:pt idx="19">
                  <c:v>4.4999999999999998E-2</c:v>
                </c:pt>
                <c:pt idx="20">
                  <c:v>4.4999999999999998E-2</c:v>
                </c:pt>
                <c:pt idx="21">
                  <c:v>4.4999999999999998E-2</c:v>
                </c:pt>
                <c:pt idx="22">
                  <c:v>4.4999999999999998E-2</c:v>
                </c:pt>
                <c:pt idx="23">
                  <c:v>4.4999999999999998E-2</c:v>
                </c:pt>
                <c:pt idx="24">
                  <c:v>4.4999999999999998E-2</c:v>
                </c:pt>
                <c:pt idx="25">
                  <c:v>4.4999999999999998E-2</c:v>
                </c:pt>
                <c:pt idx="26">
                  <c:v>4.4999999999999998E-2</c:v>
                </c:pt>
                <c:pt idx="27">
                  <c:v>4.4999999999999998E-2</c:v>
                </c:pt>
                <c:pt idx="28">
                  <c:v>4.4999999999999998E-2</c:v>
                </c:pt>
                <c:pt idx="29">
                  <c:v>4.4999999999999998E-2</c:v>
                </c:pt>
                <c:pt idx="30">
                  <c:v>4.4999999999999998E-2</c:v>
                </c:pt>
                <c:pt idx="31">
                  <c:v>4.4999999999999998E-2</c:v>
                </c:pt>
                <c:pt idx="32">
                  <c:v>4.4999999999999998E-2</c:v>
                </c:pt>
                <c:pt idx="33">
                  <c:v>4.4999999999999998E-2</c:v>
                </c:pt>
                <c:pt idx="34">
                  <c:v>4.4999999999999998E-2</c:v>
                </c:pt>
                <c:pt idx="35">
                  <c:v>4.4999999999999998E-2</c:v>
                </c:pt>
                <c:pt idx="36">
                  <c:v>4.4999999999999998E-2</c:v>
                </c:pt>
                <c:pt idx="37">
                  <c:v>4.4999999999999998E-2</c:v>
                </c:pt>
                <c:pt idx="38">
                  <c:v>4.4999999999999998E-2</c:v>
                </c:pt>
                <c:pt idx="39">
                  <c:v>4.4999999999999998E-2</c:v>
                </c:pt>
                <c:pt idx="40">
                  <c:v>4.4999999999999998E-2</c:v>
                </c:pt>
                <c:pt idx="41">
                  <c:v>4.4999999999999998E-2</c:v>
                </c:pt>
                <c:pt idx="42">
                  <c:v>4.4999999999999998E-2</c:v>
                </c:pt>
                <c:pt idx="43">
                  <c:v>4.4999999999999998E-2</c:v>
                </c:pt>
                <c:pt idx="44">
                  <c:v>4.4999999999999998E-2</c:v>
                </c:pt>
                <c:pt idx="45">
                  <c:v>4.4999999999999998E-2</c:v>
                </c:pt>
                <c:pt idx="46">
                  <c:v>4.4999999999999998E-2</c:v>
                </c:pt>
                <c:pt idx="47">
                  <c:v>4.4999999999999998E-2</c:v>
                </c:pt>
                <c:pt idx="48">
                  <c:v>4.4999999999999998E-2</c:v>
                </c:pt>
                <c:pt idx="49">
                  <c:v>4.4999999999999998E-2</c:v>
                </c:pt>
                <c:pt idx="50">
                  <c:v>4.4999999999999998E-2</c:v>
                </c:pt>
                <c:pt idx="51">
                  <c:v>4.4999999999999998E-2</c:v>
                </c:pt>
                <c:pt idx="52">
                  <c:v>4.4999999999999998E-2</c:v>
                </c:pt>
                <c:pt idx="53">
                  <c:v>4.4999999999999998E-2</c:v>
                </c:pt>
                <c:pt idx="54">
                  <c:v>4.4999999999999998E-2</c:v>
                </c:pt>
                <c:pt idx="55">
                  <c:v>4.4999999999999998E-2</c:v>
                </c:pt>
                <c:pt idx="56">
                  <c:v>4.4999999999999998E-2</c:v>
                </c:pt>
                <c:pt idx="57">
                  <c:v>4.4999999999999998E-2</c:v>
                </c:pt>
                <c:pt idx="58">
                  <c:v>4.4999999999999998E-2</c:v>
                </c:pt>
                <c:pt idx="59">
                  <c:v>4.4999999999999998E-2</c:v>
                </c:pt>
                <c:pt idx="60">
                  <c:v>4.2500000000000003E-2</c:v>
                </c:pt>
                <c:pt idx="61">
                  <c:v>4.2500000000000003E-2</c:v>
                </c:pt>
                <c:pt idx="62">
                  <c:v>4.2500000000000003E-2</c:v>
                </c:pt>
                <c:pt idx="63">
                  <c:v>4.2500000000000003E-2</c:v>
                </c:pt>
                <c:pt idx="64">
                  <c:v>4.2500000000000003E-2</c:v>
                </c:pt>
                <c:pt idx="65">
                  <c:v>4.2500000000000003E-2</c:v>
                </c:pt>
                <c:pt idx="66">
                  <c:v>4.2500000000000003E-2</c:v>
                </c:pt>
                <c:pt idx="67">
                  <c:v>4.2500000000000003E-2</c:v>
                </c:pt>
                <c:pt idx="68">
                  <c:v>4.2500000000000003E-2</c:v>
                </c:pt>
                <c:pt idx="69">
                  <c:v>4.2500000000000003E-2</c:v>
                </c:pt>
                <c:pt idx="70">
                  <c:v>4.2500000000000003E-2</c:v>
                </c:pt>
                <c:pt idx="71">
                  <c:v>4.2500000000000003E-2</c:v>
                </c:pt>
                <c:pt idx="72">
                  <c:v>0.04</c:v>
                </c:pt>
                <c:pt idx="73">
                  <c:v>0.04</c:v>
                </c:pt>
                <c:pt idx="74">
                  <c:v>0.04</c:v>
                </c:pt>
                <c:pt idx="75">
                  <c:v>0.04</c:v>
                </c:pt>
                <c:pt idx="76">
                  <c:v>0.04</c:v>
                </c:pt>
                <c:pt idx="77">
                  <c:v>0.04</c:v>
                </c:pt>
                <c:pt idx="78">
                  <c:v>0.04</c:v>
                </c:pt>
                <c:pt idx="79">
                  <c:v>0.04</c:v>
                </c:pt>
                <c:pt idx="80">
                  <c:v>0.04</c:v>
                </c:pt>
                <c:pt idx="81">
                  <c:v>0.04</c:v>
                </c:pt>
                <c:pt idx="82">
                  <c:v>0.04</c:v>
                </c:pt>
                <c:pt idx="83">
                  <c:v>0.04</c:v>
                </c:pt>
                <c:pt idx="84">
                  <c:v>3.7499999999999999E-2</c:v>
                </c:pt>
                <c:pt idx="85">
                  <c:v>3.7499999999999999E-2</c:v>
                </c:pt>
                <c:pt idx="86">
                  <c:v>3.7499999999999999E-2</c:v>
                </c:pt>
                <c:pt idx="87">
                  <c:v>3.7499999999999999E-2</c:v>
                </c:pt>
                <c:pt idx="88">
                  <c:v>3.7499999999999999E-2</c:v>
                </c:pt>
                <c:pt idx="89">
                  <c:v>3.7499999999999999E-2</c:v>
                </c:pt>
                <c:pt idx="90">
                  <c:v>3.7499999999999999E-2</c:v>
                </c:pt>
                <c:pt idx="91">
                  <c:v>3.7499999999999999E-2</c:v>
                </c:pt>
                <c:pt idx="92">
                  <c:v>3.7499999999999999E-2</c:v>
                </c:pt>
                <c:pt idx="93">
                  <c:v>3.7499999999999999E-2</c:v>
                </c:pt>
                <c:pt idx="94">
                  <c:v>3.7499999999999999E-2</c:v>
                </c:pt>
                <c:pt idx="95">
                  <c:v>3.7499999999999999E-2</c:v>
                </c:pt>
                <c:pt idx="96">
                  <c:v>3.5000000000000003E-2</c:v>
                </c:pt>
                <c:pt idx="97">
                  <c:v>3.5000000000000003E-2</c:v>
                </c:pt>
                <c:pt idx="98">
                  <c:v>3.5000000000000003E-2</c:v>
                </c:pt>
                <c:pt idx="99">
                  <c:v>3.5000000000000003E-2</c:v>
                </c:pt>
                <c:pt idx="100">
                  <c:v>3.5000000000000003E-2</c:v>
                </c:pt>
                <c:pt idx="101">
                  <c:v>3.5000000000000003E-2</c:v>
                </c:pt>
                <c:pt idx="102">
                  <c:v>3.5000000000000003E-2</c:v>
                </c:pt>
                <c:pt idx="103">
                  <c:v>3.5000000000000003E-2</c:v>
                </c:pt>
                <c:pt idx="104">
                  <c:v>3.5000000000000003E-2</c:v>
                </c:pt>
                <c:pt idx="105">
                  <c:v>3.5000000000000003E-2</c:v>
                </c:pt>
                <c:pt idx="106">
                  <c:v>3.5000000000000003E-2</c:v>
                </c:pt>
                <c:pt idx="107">
                  <c:v>3.5000000000000003E-2</c:v>
                </c:pt>
                <c:pt idx="108">
                  <c:v>3.2500000000000001E-2</c:v>
                </c:pt>
                <c:pt idx="109">
                  <c:v>3.2500000000000001E-2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9E98-4919-B05D-AFC82489A5EB}"/>
            </c:ext>
          </c:extLst>
        </c:ser>
        <c:ser>
          <c:idx val="6"/>
          <c:order val="4"/>
          <c:tx>
            <c:strRef>
              <c:f>'Gráfico 5'!$F$3</c:f>
              <c:strCache>
                <c:ptCount val="1"/>
                <c:pt idx="0">
                  <c:v>Média dos núcleos</c:v>
                </c:pt>
              </c:strCache>
            </c:strRef>
          </c:tx>
          <c:spPr>
            <a:ln w="25400"/>
          </c:spPr>
          <c:marker>
            <c:symbol val="none"/>
          </c:marker>
          <c:cat>
            <c:numRef>
              <c:f>'Gráfico 5'!$A$4:$A$113</c:f>
              <c:numCache>
                <c:formatCode>[$-416]mmm\-yy;@</c:formatCode>
                <c:ptCount val="110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  <c:pt idx="109">
                  <c:v>44958</c:v>
                </c:pt>
              </c:numCache>
            </c:numRef>
          </c:cat>
          <c:val>
            <c:numRef>
              <c:f>'Gráfico 5'!$F$4:$F$113</c:f>
              <c:numCache>
                <c:formatCode>0.00%</c:formatCode>
                <c:ptCount val="110"/>
                <c:pt idx="0">
                  <c:v>6.6270200366922036E-2</c:v>
                </c:pt>
                <c:pt idx="1">
                  <c:v>6.6162833528203666E-2</c:v>
                </c:pt>
                <c:pt idx="2">
                  <c:v>6.8564574996904021E-2</c:v>
                </c:pt>
                <c:pt idx="3">
                  <c:v>6.8158485974667643E-2</c:v>
                </c:pt>
                <c:pt idx="4">
                  <c:v>6.9134434280045814E-2</c:v>
                </c:pt>
                <c:pt idx="5">
                  <c:v>7.1029090920636848E-2</c:v>
                </c:pt>
                <c:pt idx="6">
                  <c:v>7.0236092102750142E-2</c:v>
                </c:pt>
                <c:pt idx="7">
                  <c:v>6.9873119765063135E-2</c:v>
                </c:pt>
                <c:pt idx="8">
                  <c:v>7.1065826118600753E-2</c:v>
                </c:pt>
                <c:pt idx="9">
                  <c:v>6.9510810953180166E-2</c:v>
                </c:pt>
                <c:pt idx="10">
                  <c:v>6.8042607246762768E-2</c:v>
                </c:pt>
                <c:pt idx="11">
                  <c:v>6.6918548238956002E-2</c:v>
                </c:pt>
                <c:pt idx="12">
                  <c:v>6.8656988512405578E-2</c:v>
                </c:pt>
                <c:pt idx="13">
                  <c:v>6.9249740717406194E-2</c:v>
                </c:pt>
                <c:pt idx="14">
                  <c:v>6.9932298504882515E-2</c:v>
                </c:pt>
                <c:pt idx="15">
                  <c:v>7.1826316961607711E-2</c:v>
                </c:pt>
                <c:pt idx="16">
                  <c:v>7.1762867288674231E-2</c:v>
                </c:pt>
                <c:pt idx="17">
                  <c:v>7.2873876319131087E-2</c:v>
                </c:pt>
                <c:pt idx="18">
                  <c:v>7.6341343248431046E-2</c:v>
                </c:pt>
                <c:pt idx="19">
                  <c:v>7.6942951838740739E-2</c:v>
                </c:pt>
                <c:pt idx="20">
                  <c:v>7.7072282203731968E-2</c:v>
                </c:pt>
                <c:pt idx="21">
                  <c:v>7.9109294540265079E-2</c:v>
                </c:pt>
                <c:pt idx="22">
                  <c:v>8.2120327607708668E-2</c:v>
                </c:pt>
                <c:pt idx="23">
                  <c:v>8.2919793364604644E-2</c:v>
                </c:pt>
                <c:pt idx="24">
                  <c:v>8.3759856035582378E-2</c:v>
                </c:pt>
                <c:pt idx="25">
                  <c:v>8.3691737714584977E-2</c:v>
                </c:pt>
                <c:pt idx="26">
                  <c:v>8.1475030327799833E-2</c:v>
                </c:pt>
                <c:pt idx="27">
                  <c:v>8.040432912543638E-2</c:v>
                </c:pt>
                <c:pt idx="28">
                  <c:v>8.0640236110032945E-2</c:v>
                </c:pt>
                <c:pt idx="29">
                  <c:v>7.8090161585127577E-2</c:v>
                </c:pt>
                <c:pt idx="30">
                  <c:v>7.6716106190283642E-2</c:v>
                </c:pt>
                <c:pt idx="31">
                  <c:v>7.7015580609209475E-2</c:v>
                </c:pt>
                <c:pt idx="32">
                  <c:v>7.3823885142888152E-2</c:v>
                </c:pt>
                <c:pt idx="33">
                  <c:v>7.072999665282334E-2</c:v>
                </c:pt>
                <c:pt idx="34">
                  <c:v>6.7282029394405904E-2</c:v>
                </c:pt>
                <c:pt idx="35">
                  <c:v>6.3636423351901603E-2</c:v>
                </c:pt>
                <c:pt idx="36">
                  <c:v>5.9245215948986282E-2</c:v>
                </c:pt>
                <c:pt idx="37">
                  <c:v>5.4725091184083488E-2</c:v>
                </c:pt>
                <c:pt idx="38">
                  <c:v>5.1767737182992546E-2</c:v>
                </c:pt>
                <c:pt idx="39">
                  <c:v>4.8545578507136165E-2</c:v>
                </c:pt>
                <c:pt idx="40">
                  <c:v>4.3898137513127142E-2</c:v>
                </c:pt>
                <c:pt idx="41">
                  <c:v>4.1631022667990611E-2</c:v>
                </c:pt>
                <c:pt idx="42">
                  <c:v>3.8499248731333591E-2</c:v>
                </c:pt>
                <c:pt idx="43">
                  <c:v>3.5441522937179393E-2</c:v>
                </c:pt>
                <c:pt idx="44">
                  <c:v>3.5068376692779069E-2</c:v>
                </c:pt>
                <c:pt idx="45">
                  <c:v>3.4407904235070494E-2</c:v>
                </c:pt>
                <c:pt idx="46">
                  <c:v>3.257426529395082E-2</c:v>
                </c:pt>
                <c:pt idx="47">
                  <c:v>3.3274608606207547E-2</c:v>
                </c:pt>
                <c:pt idx="48">
                  <c:v>3.0886388588185022E-2</c:v>
                </c:pt>
                <c:pt idx="49">
                  <c:v>3.0003398573845975E-2</c:v>
                </c:pt>
                <c:pt idx="50">
                  <c:v>2.9344948983646812E-2</c:v>
                </c:pt>
                <c:pt idx="51">
                  <c:v>2.766148256328833E-2</c:v>
                </c:pt>
                <c:pt idx="52">
                  <c:v>2.7436477394728608E-2</c:v>
                </c:pt>
                <c:pt idx="53">
                  <c:v>2.8710265115137856E-2</c:v>
                </c:pt>
                <c:pt idx="54">
                  <c:v>3.0436945874187236E-2</c:v>
                </c:pt>
                <c:pt idx="55">
                  <c:v>3.0107497005415464E-2</c:v>
                </c:pt>
                <c:pt idx="56">
                  <c:v>3.0930087218552151E-2</c:v>
                </c:pt>
                <c:pt idx="57">
                  <c:v>3.0169713790881313E-2</c:v>
                </c:pt>
                <c:pt idx="58">
                  <c:v>2.9659480734362465E-2</c:v>
                </c:pt>
                <c:pt idx="59">
                  <c:v>2.8937696728347097E-2</c:v>
                </c:pt>
                <c:pt idx="60">
                  <c:v>3.1320961358629475E-2</c:v>
                </c:pt>
                <c:pt idx="61">
                  <c:v>3.0994510800938492E-2</c:v>
                </c:pt>
                <c:pt idx="62">
                  <c:v>3.2476458651060768E-2</c:v>
                </c:pt>
                <c:pt idx="63">
                  <c:v>3.5010359849887165E-2</c:v>
                </c:pt>
                <c:pt idx="64">
                  <c:v>3.4989684411248945E-2</c:v>
                </c:pt>
                <c:pt idx="65">
                  <c:v>3.3273828960825071E-2</c:v>
                </c:pt>
                <c:pt idx="66">
                  <c:v>3.1502889610857079E-2</c:v>
                </c:pt>
                <c:pt idx="67">
                  <c:v>3.1913391240547997E-2</c:v>
                </c:pt>
                <c:pt idx="68">
                  <c:v>2.9609345379259765E-2</c:v>
                </c:pt>
                <c:pt idx="69">
                  <c:v>2.9566952269743218E-2</c:v>
                </c:pt>
                <c:pt idx="70">
                  <c:v>3.0717606253173546E-2</c:v>
                </c:pt>
                <c:pt idx="71">
                  <c:v>3.1809046945096855E-2</c:v>
                </c:pt>
                <c:pt idx="72">
                  <c:v>3.0617123378433454E-2</c:v>
                </c:pt>
                <c:pt idx="73">
                  <c:v>3.1354448470546137E-2</c:v>
                </c:pt>
                <c:pt idx="74">
                  <c:v>2.8950479204212697E-2</c:v>
                </c:pt>
                <c:pt idx="75">
                  <c:v>2.4892619824694817E-2</c:v>
                </c:pt>
                <c:pt idx="76">
                  <c:v>2.215118396405873E-2</c:v>
                </c:pt>
                <c:pt idx="77">
                  <c:v>2.1116466533585142E-2</c:v>
                </c:pt>
                <c:pt idx="78">
                  <c:v>2.1015057748380573E-2</c:v>
                </c:pt>
                <c:pt idx="79">
                  <c:v>1.9757891813736616E-2</c:v>
                </c:pt>
                <c:pt idx="80">
                  <c:v>2.1527873430274357E-2</c:v>
                </c:pt>
                <c:pt idx="81">
                  <c:v>2.4353427281828564E-2</c:v>
                </c:pt>
                <c:pt idx="82">
                  <c:v>2.6435360968192122E-2</c:v>
                </c:pt>
                <c:pt idx="83">
                  <c:v>2.8027812624233039E-2</c:v>
                </c:pt>
                <c:pt idx="84">
                  <c:v>2.9954521872215877E-2</c:v>
                </c:pt>
                <c:pt idx="85">
                  <c:v>3.2176756948796383E-2</c:v>
                </c:pt>
                <c:pt idx="86">
                  <c:v>3.5353287986313875E-2</c:v>
                </c:pt>
                <c:pt idx="87">
                  <c:v>3.8873456567487572E-2</c:v>
                </c:pt>
                <c:pt idx="88">
                  <c:v>4.5467123153950073E-2</c:v>
                </c:pt>
                <c:pt idx="89">
                  <c:v>4.9850739046573847E-2</c:v>
                </c:pt>
                <c:pt idx="90">
                  <c:v>5.4671747463783359E-2</c:v>
                </c:pt>
                <c:pt idx="91">
                  <c:v>6.07419577846076E-2</c:v>
                </c:pt>
                <c:pt idx="92">
                  <c:v>6.5036920049231561E-2</c:v>
                </c:pt>
                <c:pt idx="93">
                  <c:v>6.9700424365914587E-2</c:v>
                </c:pt>
                <c:pt idx="94">
                  <c:v>7.1511482646391358E-2</c:v>
                </c:pt>
                <c:pt idx="95">
                  <c:v>7.4140903754476725E-2</c:v>
                </c:pt>
                <c:pt idx="96">
                  <c:v>7.8716747451919214E-2</c:v>
                </c:pt>
                <c:pt idx="97">
                  <c:v>8.3954947006919717E-2</c:v>
                </c:pt>
                <c:pt idx="98">
                  <c:v>9.0084888516585693E-2</c:v>
                </c:pt>
                <c:pt idx="99">
                  <c:v>9.6864721703434589E-2</c:v>
                </c:pt>
                <c:pt idx="100">
                  <c:v>0.10105639424799935</c:v>
                </c:pt>
                <c:pt idx="101">
                  <c:v>0.10500072648198304</c:v>
                </c:pt>
                <c:pt idx="102">
                  <c:v>0.10432009833488873</c:v>
                </c:pt>
                <c:pt idx="103">
                  <c:v>0.10423805862588358</c:v>
                </c:pt>
                <c:pt idx="104">
                  <c:v>0.10124634301748445</c:v>
                </c:pt>
                <c:pt idx="105">
                  <c:v>9.6891241985026078E-2</c:v>
                </c:pt>
                <c:pt idx="106">
                  <c:v>9.3789893132125088E-2</c:v>
                </c:pt>
                <c:pt idx="107">
                  <c:v>9.1230483060023418E-2</c:v>
                </c:pt>
                <c:pt idx="108">
                  <c:v>8.7338968723047111E-2</c:v>
                </c:pt>
                <c:pt idx="109">
                  <c:v>8.4469309995903658E-2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9E98-4919-B05D-AFC82489A5EB}"/>
            </c:ext>
          </c:extLst>
        </c:ser>
        <c:ser>
          <c:idx val="4"/>
          <c:order val="5"/>
          <c:tx>
            <c:strRef>
              <c:f>'Gráfico 5'!$G$3</c:f>
              <c:strCache>
                <c:ptCount val="1"/>
                <c:pt idx="0">
                  <c:v>Livres </c:v>
                </c:pt>
              </c:strCache>
            </c:strRef>
          </c:tx>
          <c:spPr>
            <a:ln w="25400">
              <a:solidFill>
                <a:srgbClr val="BD5355"/>
              </a:solidFill>
            </a:ln>
          </c:spPr>
          <c:marker>
            <c:symbol val="none"/>
          </c:marker>
          <c:cat>
            <c:numRef>
              <c:f>'Gráfico 5'!$A$4:$A$113</c:f>
              <c:numCache>
                <c:formatCode>[$-416]mmm\-yy;@</c:formatCode>
                <c:ptCount val="110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  <c:pt idx="109">
                  <c:v>44958</c:v>
                </c:pt>
              </c:numCache>
            </c:numRef>
          </c:cat>
          <c:val>
            <c:numRef>
              <c:f>'Gráfico 5'!$G$4:$G$113</c:f>
              <c:numCache>
                <c:formatCode>0.00%</c:formatCode>
                <c:ptCount val="110"/>
                <c:pt idx="0">
                  <c:v>6.6499724764481183E-2</c:v>
                </c:pt>
                <c:pt idx="1">
                  <c:v>6.2808684482985822E-2</c:v>
                </c:pt>
                <c:pt idx="2">
                  <c:v>6.9891961301882244E-2</c:v>
                </c:pt>
                <c:pt idx="3">
                  <c:v>7.0423769613494613E-2</c:v>
                </c:pt>
                <c:pt idx="4">
                  <c:v>7.074364921393661E-2</c:v>
                </c:pt>
                <c:pt idx="5">
                  <c:v>7.3094114219195649E-2</c:v>
                </c:pt>
                <c:pt idx="6">
                  <c:v>7.073613674088719E-2</c:v>
                </c:pt>
                <c:pt idx="7">
                  <c:v>6.9454968763931646E-2</c:v>
                </c:pt>
                <c:pt idx="8">
                  <c:v>7.1691653789730081E-2</c:v>
                </c:pt>
                <c:pt idx="9">
                  <c:v>6.8818200497543058E-2</c:v>
                </c:pt>
                <c:pt idx="10">
                  <c:v>6.7649047732480483E-2</c:v>
                </c:pt>
                <c:pt idx="11">
                  <c:v>6.7225881245071228E-2</c:v>
                </c:pt>
                <c:pt idx="12">
                  <c:v>7.0090205180818543E-2</c:v>
                </c:pt>
                <c:pt idx="13">
                  <c:v>7.1152013282803628E-2</c:v>
                </c:pt>
                <c:pt idx="14">
                  <c:v>6.5859760252750643E-2</c:v>
                </c:pt>
                <c:pt idx="15">
                  <c:v>6.6389301071635431E-2</c:v>
                </c:pt>
                <c:pt idx="16">
                  <c:v>6.8194580708980324E-2</c:v>
                </c:pt>
                <c:pt idx="17">
                  <c:v>7.0853368494496749E-2</c:v>
                </c:pt>
                <c:pt idx="18">
                  <c:v>7.674895761033218E-2</c:v>
                </c:pt>
                <c:pt idx="19">
                  <c:v>7.6963941928513746E-2</c:v>
                </c:pt>
                <c:pt idx="20">
                  <c:v>7.482328611072675E-2</c:v>
                </c:pt>
                <c:pt idx="21">
                  <c:v>7.7070750912909824E-2</c:v>
                </c:pt>
                <c:pt idx="22">
                  <c:v>8.2753652834102853E-2</c:v>
                </c:pt>
                <c:pt idx="23">
                  <c:v>8.511493161704764E-2</c:v>
                </c:pt>
                <c:pt idx="24">
                  <c:v>8.7804321256229834E-2</c:v>
                </c:pt>
                <c:pt idx="25">
                  <c:v>8.9745288522547151E-2</c:v>
                </c:pt>
                <c:pt idx="26">
                  <c:v>8.9528854502979982E-2</c:v>
                </c:pt>
                <c:pt idx="27">
                  <c:v>8.8338585618330745E-2</c:v>
                </c:pt>
                <c:pt idx="28">
                  <c:v>8.8230390113249291E-2</c:v>
                </c:pt>
                <c:pt idx="29">
                  <c:v>8.4988070945169136E-2</c:v>
                </c:pt>
                <c:pt idx="30">
                  <c:v>8.790441518763048E-2</c:v>
                </c:pt>
                <c:pt idx="31">
                  <c:v>9.1270523269356474E-2</c:v>
                </c:pt>
                <c:pt idx="32">
                  <c:v>8.6597685936097735E-2</c:v>
                </c:pt>
                <c:pt idx="33">
                  <c:v>8.15231538177561E-2</c:v>
                </c:pt>
                <c:pt idx="34">
                  <c:v>7.2847834402105072E-2</c:v>
                </c:pt>
                <c:pt idx="35">
                  <c:v>6.5419610029390229E-2</c:v>
                </c:pt>
                <c:pt idx="36">
                  <c:v>5.6253124064936655E-2</c:v>
                </c:pt>
                <c:pt idx="37">
                  <c:v>4.7787212423410441E-2</c:v>
                </c:pt>
                <c:pt idx="38">
                  <c:v>4.2583660514275978E-2</c:v>
                </c:pt>
                <c:pt idx="39">
                  <c:v>4.0510517423175463E-2</c:v>
                </c:pt>
                <c:pt idx="40">
                  <c:v>3.357929802892734E-2</c:v>
                </c:pt>
                <c:pt idx="41">
                  <c:v>2.9152172835656742E-2</c:v>
                </c:pt>
                <c:pt idx="42">
                  <c:v>2.0875631334495548E-2</c:v>
                </c:pt>
                <c:pt idx="43">
                  <c:v>1.264767848493431E-2</c:v>
                </c:pt>
                <c:pt idx="44">
                  <c:v>1.406552701966679E-2</c:v>
                </c:pt>
                <c:pt idx="45">
                  <c:v>1.4672933744446004E-2</c:v>
                </c:pt>
                <c:pt idx="46">
                  <c:v>1.2241851543201898E-2</c:v>
                </c:pt>
                <c:pt idx="47">
                  <c:v>1.3451702361779505E-2</c:v>
                </c:pt>
                <c:pt idx="48">
                  <c:v>1.4159349435747925E-2</c:v>
                </c:pt>
                <c:pt idx="49">
                  <c:v>1.4058186408372642E-2</c:v>
                </c:pt>
                <c:pt idx="50">
                  <c:v>1.2641055782527832E-2</c:v>
                </c:pt>
                <c:pt idx="51">
                  <c:v>9.7155137803661695E-3</c:v>
                </c:pt>
                <c:pt idx="52">
                  <c:v>1.1332513902524877E-2</c:v>
                </c:pt>
                <c:pt idx="53">
                  <c:v>2.0134627618963341E-2</c:v>
                </c:pt>
                <c:pt idx="54">
                  <c:v>2.2380945485805048E-2</c:v>
                </c:pt>
                <c:pt idx="55">
                  <c:v>2.3919285758880582E-2</c:v>
                </c:pt>
                <c:pt idx="56">
                  <c:v>2.5759947612836287E-2</c:v>
                </c:pt>
                <c:pt idx="57">
                  <c:v>2.7704419228584687E-2</c:v>
                </c:pt>
                <c:pt idx="58">
                  <c:v>2.9144213271334429E-2</c:v>
                </c:pt>
                <c:pt idx="59">
                  <c:v>2.9144213271334207E-2</c:v>
                </c:pt>
                <c:pt idx="60">
                  <c:v>3.0067488582283142E-2</c:v>
                </c:pt>
                <c:pt idx="61">
                  <c:v>3.2533731571706026E-2</c:v>
                </c:pt>
                <c:pt idx="62">
                  <c:v>3.9861789842556838E-2</c:v>
                </c:pt>
                <c:pt idx="63">
                  <c:v>4.3186355460996806E-2</c:v>
                </c:pt>
                <c:pt idx="64">
                  <c:v>4.0058985553549364E-2</c:v>
                </c:pt>
                <c:pt idx="65">
                  <c:v>3.232275388474859E-2</c:v>
                </c:pt>
                <c:pt idx="66">
                  <c:v>3.2219655637081734E-2</c:v>
                </c:pt>
                <c:pt idx="67">
                  <c:v>3.3253529490884892E-2</c:v>
                </c:pt>
                <c:pt idx="68">
                  <c:v>2.9030282086924597E-2</c:v>
                </c:pt>
                <c:pt idx="69">
                  <c:v>2.6570938652341169E-2</c:v>
                </c:pt>
                <c:pt idx="70">
                  <c:v>2.9443326608998621E-2</c:v>
                </c:pt>
                <c:pt idx="71">
                  <c:v>3.8865211412821177E-2</c:v>
                </c:pt>
                <c:pt idx="72">
                  <c:v>3.5657879319025421E-2</c:v>
                </c:pt>
                <c:pt idx="73">
                  <c:v>3.5245595131398799E-2</c:v>
                </c:pt>
                <c:pt idx="74">
                  <c:v>2.9285868628409206E-2</c:v>
                </c:pt>
                <c:pt idx="75">
                  <c:v>2.8158277297375189E-2</c:v>
                </c:pt>
                <c:pt idx="76">
                  <c:v>2.8879647242356032E-2</c:v>
                </c:pt>
                <c:pt idx="77">
                  <c:v>2.8468424361763889E-2</c:v>
                </c:pt>
                <c:pt idx="78">
                  <c:v>2.7852082916881127E-2</c:v>
                </c:pt>
                <c:pt idx="79">
                  <c:v>2.8983398997737941E-2</c:v>
                </c:pt>
                <c:pt idx="80">
                  <c:v>3.8459522391911083E-2</c:v>
                </c:pt>
                <c:pt idx="81">
                  <c:v>4.7788865276246373E-2</c:v>
                </c:pt>
                <c:pt idx="82">
                  <c:v>5.5202219479994818E-2</c:v>
                </c:pt>
                <c:pt idx="83">
                  <c:v>5.1769483553058437E-2</c:v>
                </c:pt>
                <c:pt idx="84">
                  <c:v>5.5341927353339093E-2</c:v>
                </c:pt>
                <c:pt idx="85">
                  <c:v>5.6812933624042827E-2</c:v>
                </c:pt>
                <c:pt idx="86">
                  <c:v>5.7973454964749482E-2</c:v>
                </c:pt>
                <c:pt idx="87">
                  <c:v>5.7762493159173367E-2</c:v>
                </c:pt>
                <c:pt idx="88">
                  <c:v>6.3483564336116238E-2</c:v>
                </c:pt>
                <c:pt idx="89">
                  <c:v>6.7629491866014968E-2</c:v>
                </c:pt>
                <c:pt idx="90">
                  <c:v>7.4458223375051702E-2</c:v>
                </c:pt>
                <c:pt idx="91">
                  <c:v>8.294220135072683E-2</c:v>
                </c:pt>
                <c:pt idx="92">
                  <c:v>8.3586681930780893E-2</c:v>
                </c:pt>
                <c:pt idx="93">
                  <c:v>8.4980293611143232E-2</c:v>
                </c:pt>
                <c:pt idx="94">
                  <c:v>7.8431332804663967E-2</c:v>
                </c:pt>
                <c:pt idx="95">
                  <c:v>7.7151422212867304E-2</c:v>
                </c:pt>
                <c:pt idx="96">
                  <c:v>8.1762882901353029E-2</c:v>
                </c:pt>
                <c:pt idx="97">
                  <c:v>8.9936871676508101E-2</c:v>
                </c:pt>
                <c:pt idx="98">
                  <c:v>0.10037104994544888</c:v>
                </c:pt>
                <c:pt idx="99">
                  <c:v>0.11101484649956861</c:v>
                </c:pt>
                <c:pt idx="100">
                  <c:v>0.11599548687538874</c:v>
                </c:pt>
                <c:pt idx="101">
                  <c:v>0.11944026035872368</c:v>
                </c:pt>
                <c:pt idx="102">
                  <c:v>0.11888443103381885</c:v>
                </c:pt>
                <c:pt idx="103">
                  <c:v>0.1138913926168692</c:v>
                </c:pt>
                <c:pt idx="104">
                  <c:v>0.10439549057830333</c:v>
                </c:pt>
                <c:pt idx="105">
                  <c:v>9.9157768658754364E-2</c:v>
                </c:pt>
                <c:pt idx="106">
                  <c:v>9.6641031109809594E-2</c:v>
                </c:pt>
                <c:pt idx="107">
                  <c:v>9.3926304327183185E-2</c:v>
                </c:pt>
                <c:pt idx="108">
                  <c:v>8.9588339404700124E-2</c:v>
                </c:pt>
                <c:pt idx="109">
                  <c:v>8.4212434828990546E-2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169-4C97-95C6-B4A675900938}"/>
            </c:ext>
          </c:extLst>
        </c:ser>
        <c:ser>
          <c:idx val="5"/>
          <c:order val="6"/>
          <c:tx>
            <c:strRef>
              <c:f>'Gráfico 5'!$H$3</c:f>
              <c:strCache>
                <c:ptCount val="1"/>
                <c:pt idx="0">
                  <c:v>Administrados</c:v>
                </c:pt>
              </c:strCache>
            </c:strRef>
          </c:tx>
          <c:spPr>
            <a:ln w="25400">
              <a:solidFill>
                <a:srgbClr val="005D89"/>
              </a:solidFill>
            </a:ln>
          </c:spPr>
          <c:marker>
            <c:symbol val="none"/>
          </c:marker>
          <c:cat>
            <c:numRef>
              <c:f>'Gráfico 5'!$A$4:$A$113</c:f>
              <c:numCache>
                <c:formatCode>[$-416]mmm\-yy;@</c:formatCode>
                <c:ptCount val="110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  <c:pt idx="109">
                  <c:v>44958</c:v>
                </c:pt>
              </c:numCache>
            </c:numRef>
          </c:cat>
          <c:val>
            <c:numRef>
              <c:f>'Gráfico 5'!$H$4:$H$113</c:f>
              <c:numCache>
                <c:formatCode>0.00%</c:formatCode>
                <c:ptCount val="110"/>
                <c:pt idx="0">
                  <c:v>2.1475374301257677E-2</c:v>
                </c:pt>
                <c:pt idx="1">
                  <c:v>3.7072783697505107E-2</c:v>
                </c:pt>
                <c:pt idx="2">
                  <c:v>3.4176510214208644E-2</c:v>
                </c:pt>
                <c:pt idx="3">
                  <c:v>3.788434353436676E-2</c:v>
                </c:pt>
                <c:pt idx="4">
                  <c:v>4.0781438701245953E-2</c:v>
                </c:pt>
                <c:pt idx="5">
                  <c:v>3.9433544827654154E-2</c:v>
                </c:pt>
                <c:pt idx="6">
                  <c:v>4.6312379075986954E-2</c:v>
                </c:pt>
                <c:pt idx="7">
                  <c:v>5.0702939563667115E-2</c:v>
                </c:pt>
                <c:pt idx="8">
                  <c:v>5.3220598364539073E-2</c:v>
                </c:pt>
                <c:pt idx="9">
                  <c:v>5.5744793926826519E-2</c:v>
                </c:pt>
                <c:pt idx="10">
                  <c:v>5.8266477351810897E-2</c:v>
                </c:pt>
                <c:pt idx="11">
                  <c:v>5.3232606485406286E-2</c:v>
                </c:pt>
                <c:pt idx="12">
                  <c:v>7.5476610527536847E-2</c:v>
                </c:pt>
                <c:pt idx="13">
                  <c:v>9.6579089837689036E-2</c:v>
                </c:pt>
                <c:pt idx="14">
                  <c:v>0.13365087743172177</c:v>
                </c:pt>
                <c:pt idx="15">
                  <c:v>0.13376337627834567</c:v>
                </c:pt>
                <c:pt idx="16">
                  <c:v>0.14086419074355438</c:v>
                </c:pt>
                <c:pt idx="17">
                  <c:v>0.15076495728666561</c:v>
                </c:pt>
                <c:pt idx="18">
                  <c:v>0.1597060536775774</c:v>
                </c:pt>
                <c:pt idx="19">
                  <c:v>0.15751379270654242</c:v>
                </c:pt>
                <c:pt idx="20">
                  <c:v>0.16350888406318997</c:v>
                </c:pt>
                <c:pt idx="21">
                  <c:v>0.17521583736966329</c:v>
                </c:pt>
                <c:pt idx="22">
                  <c:v>0.17953305202243075</c:v>
                </c:pt>
                <c:pt idx="23">
                  <c:v>0.18070753479851631</c:v>
                </c:pt>
                <c:pt idx="24">
                  <c:v>0.17206821137316175</c:v>
                </c:pt>
                <c:pt idx="25">
                  <c:v>0.14939853218473798</c:v>
                </c:pt>
                <c:pt idx="26">
                  <c:v>0.10803086055425037</c:v>
                </c:pt>
                <c:pt idx="27">
                  <c:v>0.10704135095462863</c:v>
                </c:pt>
                <c:pt idx="28">
                  <c:v>0.10901000777316106</c:v>
                </c:pt>
                <c:pt idx="29">
                  <c:v>9.9358813085261621E-2</c:v>
                </c:pt>
                <c:pt idx="30">
                  <c:v>8.5558420749408226E-2</c:v>
                </c:pt>
                <c:pt idx="31">
                  <c:v>8.4909163320729952E-2</c:v>
                </c:pt>
                <c:pt idx="32">
                  <c:v>7.8996558883289936E-2</c:v>
                </c:pt>
                <c:pt idx="33">
                  <c:v>6.99508238497486E-2</c:v>
                </c:pt>
                <c:pt idx="34">
                  <c:v>6.0742621092312321E-2</c:v>
                </c:pt>
                <c:pt idx="35">
                  <c:v>5.5044809340696998E-2</c:v>
                </c:pt>
                <c:pt idx="36">
                  <c:v>4.5194268123265546E-2</c:v>
                </c:pt>
                <c:pt idx="37">
                  <c:v>4.7172422430899585E-2</c:v>
                </c:pt>
                <c:pt idx="38">
                  <c:v>5.6000451684632413E-2</c:v>
                </c:pt>
                <c:pt idx="39">
                  <c:v>4.2471396339780698E-2</c:v>
                </c:pt>
                <c:pt idx="40">
                  <c:v>4.4116321620000898E-2</c:v>
                </c:pt>
                <c:pt idx="41">
                  <c:v>3.2971025688901756E-2</c:v>
                </c:pt>
                <c:pt idx="42">
                  <c:v>4.7240295112832342E-2</c:v>
                </c:pt>
                <c:pt idx="43">
                  <c:v>6.2594805723404034E-2</c:v>
                </c:pt>
                <c:pt idx="44">
                  <c:v>6.1218524715692002E-2</c:v>
                </c:pt>
                <c:pt idx="45">
                  <c:v>6.5862807099567711E-2</c:v>
                </c:pt>
                <c:pt idx="46">
                  <c:v>7.7561560719698885E-2</c:v>
                </c:pt>
                <c:pt idx="47">
                  <c:v>7.9932433240534229E-2</c:v>
                </c:pt>
                <c:pt idx="48">
                  <c:v>7.3504263995054719E-2</c:v>
                </c:pt>
                <c:pt idx="49">
                  <c:v>7.3184069841944588E-2</c:v>
                </c:pt>
                <c:pt idx="50">
                  <c:v>7.0513926356072121E-2</c:v>
                </c:pt>
                <c:pt idx="51">
                  <c:v>8.3437635728580206E-2</c:v>
                </c:pt>
                <c:pt idx="52">
                  <c:v>8.1410724042990656E-2</c:v>
                </c:pt>
                <c:pt idx="53">
                  <c:v>0.11761404766729999</c:v>
                </c:pt>
                <c:pt idx="54">
                  <c:v>0.11331043907142435</c:v>
                </c:pt>
                <c:pt idx="55">
                  <c:v>9.5690958024486239E-2</c:v>
                </c:pt>
                <c:pt idx="56">
                  <c:v>0.10356104471420724</c:v>
                </c:pt>
                <c:pt idx="57">
                  <c:v>9.8752499857064802E-2</c:v>
                </c:pt>
                <c:pt idx="58">
                  <c:v>7.3593540128794155E-2</c:v>
                </c:pt>
                <c:pt idx="59">
                  <c:v>6.1808759227271137E-2</c:v>
                </c:pt>
                <c:pt idx="60">
                  <c:v>6.0219225156571188E-2</c:v>
                </c:pt>
                <c:pt idx="61">
                  <c:v>5.7477733375957518E-2</c:v>
                </c:pt>
                <c:pt idx="62">
                  <c:v>6.2963999178166974E-2</c:v>
                </c:pt>
                <c:pt idx="63">
                  <c:v>6.7507483468889351E-2</c:v>
                </c:pt>
                <c:pt idx="64">
                  <c:v>6.5296014873363006E-2</c:v>
                </c:pt>
                <c:pt idx="65">
                  <c:v>3.743970381998607E-2</c:v>
                </c:pt>
                <c:pt idx="66">
                  <c:v>3.2401092908381779E-2</c:v>
                </c:pt>
                <c:pt idx="67">
                  <c:v>3.735067865144992E-2</c:v>
                </c:pt>
                <c:pt idx="68">
                  <c:v>2.8719789486758796E-2</c:v>
                </c:pt>
                <c:pt idx="69">
                  <c:v>2.206902498341301E-2</c:v>
                </c:pt>
                <c:pt idx="70">
                  <c:v>4.2407166187628631E-2</c:v>
                </c:pt>
                <c:pt idx="71">
                  <c:v>5.5449088153854742E-2</c:v>
                </c:pt>
                <c:pt idx="72">
                  <c:v>6.0301727639619829E-2</c:v>
                </c:pt>
                <c:pt idx="73">
                  <c:v>5.4275483898921673E-2</c:v>
                </c:pt>
                <c:pt idx="74">
                  <c:v>4.4125139289671766E-2</c:v>
                </c:pt>
                <c:pt idx="75">
                  <c:v>1.2190598258244423E-2</c:v>
                </c:pt>
                <c:pt idx="76">
                  <c:v>-9.622129145897107E-3</c:v>
                </c:pt>
                <c:pt idx="77">
                  <c:v>1.0943130995932915E-3</c:v>
                </c:pt>
                <c:pt idx="78">
                  <c:v>9.3702919827873821E-3</c:v>
                </c:pt>
                <c:pt idx="79">
                  <c:v>1.1176322326295285E-2</c:v>
                </c:pt>
                <c:pt idx="80">
                  <c:v>1.1277318762804134E-2</c:v>
                </c:pt>
                <c:pt idx="81">
                  <c:v>1.4719447988746248E-2</c:v>
                </c:pt>
                <c:pt idx="82">
                  <c:v>9.0916091170645252E-3</c:v>
                </c:pt>
                <c:pt idx="83">
                  <c:v>2.6085777721028824E-2</c:v>
                </c:pt>
                <c:pt idx="84">
                  <c:v>1.7918743374428336E-2</c:v>
                </c:pt>
                <c:pt idx="85">
                  <c:v>3.8028048673742321E-2</c:v>
                </c:pt>
                <c:pt idx="86">
                  <c:v>6.9549646062812887E-2</c:v>
                </c:pt>
                <c:pt idx="87">
                  <c:v>9.6195563322290845E-2</c:v>
                </c:pt>
                <c:pt idx="88">
                  <c:v>0.13086006234430259</c:v>
                </c:pt>
                <c:pt idx="89">
                  <c:v>0.12996335498988176</c:v>
                </c:pt>
                <c:pt idx="90">
                  <c:v>0.13498640655310834</c:v>
                </c:pt>
                <c:pt idx="91">
                  <c:v>0.13690095000532199</c:v>
                </c:pt>
                <c:pt idx="92">
                  <c:v>0.15733859816281259</c:v>
                </c:pt>
                <c:pt idx="93">
                  <c:v>0.17027104583259556</c:v>
                </c:pt>
                <c:pt idx="94">
                  <c:v>0.19229885458295515</c:v>
                </c:pt>
                <c:pt idx="95">
                  <c:v>0.16904645630169202</c:v>
                </c:pt>
                <c:pt idx="96">
                  <c:v>0.16834298837091177</c:v>
                </c:pt>
                <c:pt idx="97">
                  <c:v>0.15030484802532929</c:v>
                </c:pt>
                <c:pt idx="98">
                  <c:v>0.14851466442758543</c:v>
                </c:pt>
                <c:pt idx="99">
                  <c:v>0.15045974803938722</c:v>
                </c:pt>
                <c:pt idx="100">
                  <c:v>0.12094055755987299</c:v>
                </c:pt>
                <c:pt idx="101">
                  <c:v>0.11727117571288592</c:v>
                </c:pt>
                <c:pt idx="102">
                  <c:v>5.1012863463193892E-2</c:v>
                </c:pt>
                <c:pt idx="103">
                  <c:v>1.4573586374326375E-2</c:v>
                </c:pt>
                <c:pt idx="104">
                  <c:v>-1.6680814304721792E-2</c:v>
                </c:pt>
                <c:pt idx="105">
                  <c:v>-2.8032402338895257E-2</c:v>
                </c:pt>
                <c:pt idx="106">
                  <c:v>-4.0383896737325897E-2</c:v>
                </c:pt>
                <c:pt idx="107">
                  <c:v>-3.8273796360336343E-2</c:v>
                </c:pt>
                <c:pt idx="108">
                  <c:v>-2.7947182834050066E-2</c:v>
                </c:pt>
                <c:pt idx="109">
                  <c:v>-2.0956791020631194E-2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169-4C97-95C6-B4A6759009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1509248"/>
        <c:axId val="602643896"/>
      </c:lineChart>
      <c:dateAx>
        <c:axId val="601509248"/>
        <c:scaling>
          <c:orientation val="minMax"/>
        </c:scaling>
        <c:delete val="0"/>
        <c:axPos val="b"/>
        <c:numFmt formatCode="[$-416]mmm\-yy;@" sourceLinked="0"/>
        <c:majorTickMark val="out"/>
        <c:minorTickMark val="none"/>
        <c:tickLblPos val="low"/>
        <c:spPr>
          <a:noFill/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602643896"/>
        <c:crosses val="autoZero"/>
        <c:auto val="1"/>
        <c:lblOffset val="100"/>
        <c:baseTimeUnit val="months"/>
        <c:majorUnit val="12"/>
        <c:majorTimeUnit val="months"/>
      </c:dateAx>
      <c:valAx>
        <c:axId val="602643896"/>
        <c:scaling>
          <c:orientation val="minMax"/>
        </c:scaling>
        <c:delete val="0"/>
        <c:axPos val="l"/>
        <c:majorGridlines>
          <c:spPr>
            <a:ln>
              <a:solidFill>
                <a:srgbClr val="D9D9D9"/>
              </a:solidFill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601509248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8.3581114860642403E-2"/>
          <c:y val="0.1095750462283725"/>
          <c:w val="0.85586489514611153"/>
          <c:h val="0.10267126201286582"/>
        </c:manualLayout>
      </c:layout>
      <c:overlay val="0"/>
    </c:legend>
    <c:plotVisOnly val="1"/>
    <c:dispBlanksAs val="gap"/>
    <c:showDLblsOverMax val="0"/>
  </c:chart>
  <c:spPr>
    <a:solidFill>
      <a:srgbClr val="FFFFFF">
        <a:lumMod val="100000"/>
      </a:srgbClr>
    </a:solidFill>
    <a:ln w="9525" cap="flat" cmpd="sng" algn="ctr">
      <a:noFill/>
      <a:round/>
    </a:ln>
    <a:effectLst/>
  </c:spPr>
  <c:txPr>
    <a:bodyPr/>
    <a:lstStyle/>
    <a:p>
      <a:pPr>
        <a:defRPr sz="1050" b="1" i="0" u="none" strike="noStrike" baseline="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pt-BR" sz="1200" dirty="0"/>
              <a:t>EXPECTATIVA FOCUS - </a:t>
            </a:r>
            <a:r>
              <a:rPr lang="pt-BR" sz="1200" dirty="0" smtClean="0"/>
              <a:t>IPCA </a:t>
            </a:r>
            <a:r>
              <a:rPr lang="pt-BR" sz="1200" dirty="0"/>
              <a:t>(% 12 meses) </a:t>
            </a:r>
          </a:p>
        </c:rich>
      </c:tx>
      <c:layout>
        <c:manualLayout>
          <c:xMode val="edge"/>
          <c:yMode val="edge"/>
          <c:x val="0.2893080985358758"/>
          <c:y val="1.0890612541841042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0673796372468373E-2"/>
          <c:y val="9.9922717993584154E-2"/>
          <c:w val="0.90196301954792968"/>
          <c:h val="0.68220472440944879"/>
        </c:manualLayout>
      </c:layout>
      <c:lineChart>
        <c:grouping val="standard"/>
        <c:varyColors val="0"/>
        <c:ser>
          <c:idx val="1"/>
          <c:order val="0"/>
          <c:tx>
            <c:strRef>
              <c:f>'Gráfico 6'!$B$3</c:f>
              <c:strCache>
                <c:ptCount val="1"/>
                <c:pt idx="0">
                  <c:v>2023</c:v>
                </c:pt>
              </c:strCache>
            </c:strRef>
          </c:tx>
          <c:spPr>
            <a:ln w="25400">
              <a:solidFill>
                <a:srgbClr val="005D89"/>
              </a:solidFill>
            </a:ln>
          </c:spPr>
          <c:marker>
            <c:symbol val="none"/>
          </c:marker>
          <c:cat>
            <c:numRef>
              <c:f>'Gráfico 6'!$A$4:$A$30</c:f>
              <c:numCache>
                <c:formatCode>[$-416]mmm\-yy;@</c:formatCode>
                <c:ptCount val="27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</c:numCache>
            </c:numRef>
          </c:cat>
          <c:val>
            <c:numRef>
              <c:f>'Gráfico 6'!$B$4:$B$30</c:f>
              <c:numCache>
                <c:formatCode>#,##0.00</c:formatCode>
                <c:ptCount val="27"/>
                <c:pt idx="0">
                  <c:v>3.25</c:v>
                </c:pt>
                <c:pt idx="1">
                  <c:v>3.25</c:v>
                </c:pt>
                <c:pt idx="2">
                  <c:v>3.25</c:v>
                </c:pt>
                <c:pt idx="3">
                  <c:v>3.25</c:v>
                </c:pt>
                <c:pt idx="4">
                  <c:v>3.25</c:v>
                </c:pt>
                <c:pt idx="5">
                  <c:v>3.25</c:v>
                </c:pt>
                <c:pt idx="6">
                  <c:v>3.25</c:v>
                </c:pt>
                <c:pt idx="7">
                  <c:v>3.25</c:v>
                </c:pt>
                <c:pt idx="8">
                  <c:v>3.25</c:v>
                </c:pt>
                <c:pt idx="9">
                  <c:v>3.27</c:v>
                </c:pt>
                <c:pt idx="10">
                  <c:v>3.49</c:v>
                </c:pt>
                <c:pt idx="11">
                  <c:v>3.41</c:v>
                </c:pt>
                <c:pt idx="12">
                  <c:v>3.5</c:v>
                </c:pt>
                <c:pt idx="13">
                  <c:v>3.5144000000000002</c:v>
                </c:pt>
                <c:pt idx="14">
                  <c:v>3.8033999999999999</c:v>
                </c:pt>
                <c:pt idx="15">
                  <c:v>4.0963000000000003</c:v>
                </c:pt>
                <c:pt idx="16">
                  <c:v>4.3612000000000002</c:v>
                </c:pt>
                <c:pt idx="17">
                  <c:v>5</c:v>
                </c:pt>
                <c:pt idx="18">
                  <c:v>5.3346</c:v>
                </c:pt>
                <c:pt idx="19">
                  <c:v>5.3</c:v>
                </c:pt>
                <c:pt idx="20">
                  <c:v>5</c:v>
                </c:pt>
                <c:pt idx="21">
                  <c:v>4.9371</c:v>
                </c:pt>
                <c:pt idx="22">
                  <c:v>5.0186000000000002</c:v>
                </c:pt>
                <c:pt idx="23">
                  <c:v>5.3128000000000002</c:v>
                </c:pt>
                <c:pt idx="24">
                  <c:v>5.7542999999999997</c:v>
                </c:pt>
                <c:pt idx="25">
                  <c:v>5.9016999999999999</c:v>
                </c:pt>
                <c:pt idx="26">
                  <c:v>5.96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2477-4148-8FD6-A220DB76ED7C}"/>
            </c:ext>
          </c:extLst>
        </c:ser>
        <c:ser>
          <c:idx val="0"/>
          <c:order val="1"/>
          <c:tx>
            <c:strRef>
              <c:f>'Gráfico 6'!$C$3</c:f>
              <c:strCache>
                <c:ptCount val="1"/>
                <c:pt idx="0">
                  <c:v>2024</c:v>
                </c:pt>
              </c:strCache>
            </c:strRef>
          </c:tx>
          <c:spPr>
            <a:ln w="25400">
              <a:solidFill>
                <a:srgbClr val="00ADFA"/>
              </a:solidFill>
              <a:prstDash val="solid"/>
            </a:ln>
          </c:spPr>
          <c:marker>
            <c:symbol val="none"/>
          </c:marker>
          <c:cat>
            <c:numRef>
              <c:f>'Gráfico 6'!$A$4:$A$30</c:f>
              <c:numCache>
                <c:formatCode>[$-416]mmm\-yy;@</c:formatCode>
                <c:ptCount val="27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</c:numCache>
            </c:numRef>
          </c:cat>
          <c:val>
            <c:numRef>
              <c:f>'Gráfico 6'!$C$4:$C$30</c:f>
              <c:numCache>
                <c:formatCode>#,##0.00</c:formatCode>
                <c:ptCount val="27"/>
                <c:pt idx="0">
                  <c:v>3.25</c:v>
                </c:pt>
                <c:pt idx="1">
                  <c:v>3.25</c:v>
                </c:pt>
                <c:pt idx="2">
                  <c:v>3.25</c:v>
                </c:pt>
                <c:pt idx="3">
                  <c:v>3.25</c:v>
                </c:pt>
                <c:pt idx="4">
                  <c:v>3.25</c:v>
                </c:pt>
                <c:pt idx="5">
                  <c:v>3.25</c:v>
                </c:pt>
                <c:pt idx="6">
                  <c:v>3.0001000000000002</c:v>
                </c:pt>
                <c:pt idx="7">
                  <c:v>3.0350000000000001</c:v>
                </c:pt>
                <c:pt idx="8">
                  <c:v>3</c:v>
                </c:pt>
                <c:pt idx="9">
                  <c:v>3.07</c:v>
                </c:pt>
                <c:pt idx="10">
                  <c:v>3.1</c:v>
                </c:pt>
                <c:pt idx="11">
                  <c:v>3</c:v>
                </c:pt>
                <c:pt idx="12">
                  <c:v>3</c:v>
                </c:pt>
                <c:pt idx="13">
                  <c:v>3.1</c:v>
                </c:pt>
                <c:pt idx="14">
                  <c:v>3.2</c:v>
                </c:pt>
                <c:pt idx="15">
                  <c:v>3.2</c:v>
                </c:pt>
                <c:pt idx="16">
                  <c:v>3.25</c:v>
                </c:pt>
                <c:pt idx="17">
                  <c:v>3.25</c:v>
                </c:pt>
                <c:pt idx="18">
                  <c:v>3.3</c:v>
                </c:pt>
                <c:pt idx="19">
                  <c:v>3.42</c:v>
                </c:pt>
                <c:pt idx="20">
                  <c:v>3.5</c:v>
                </c:pt>
                <c:pt idx="21">
                  <c:v>3.5</c:v>
                </c:pt>
                <c:pt idx="22">
                  <c:v>3.5</c:v>
                </c:pt>
                <c:pt idx="23">
                  <c:v>3.65</c:v>
                </c:pt>
                <c:pt idx="24">
                  <c:v>3.9068999999999998</c:v>
                </c:pt>
                <c:pt idx="25">
                  <c:v>4.0216000000000003</c:v>
                </c:pt>
                <c:pt idx="26">
                  <c:v>4.0213999999999999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2477-4148-8FD6-A220DB76ED7C}"/>
            </c:ext>
          </c:extLst>
        </c:ser>
        <c:ser>
          <c:idx val="2"/>
          <c:order val="2"/>
          <c:tx>
            <c:strRef>
              <c:f>'Gráfico 6'!$D$3</c:f>
              <c:strCache>
                <c:ptCount val="1"/>
                <c:pt idx="0">
                  <c:v>2025</c:v>
                </c:pt>
              </c:strCache>
            </c:strRef>
          </c:tx>
          <c:spPr>
            <a:ln w="25400">
              <a:solidFill>
                <a:srgbClr val="9EBBD3"/>
              </a:solidFill>
            </a:ln>
          </c:spPr>
          <c:marker>
            <c:symbol val="none"/>
          </c:marker>
          <c:cat>
            <c:numRef>
              <c:f>'Gráfico 6'!$A$4:$A$30</c:f>
              <c:numCache>
                <c:formatCode>[$-416]mmm\-yy;@</c:formatCode>
                <c:ptCount val="27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</c:numCache>
            </c:numRef>
          </c:cat>
          <c:val>
            <c:numRef>
              <c:f>'Gráfico 6'!$D$4:$D$30</c:f>
              <c:numCache>
                <c:formatCode>#,##0.00</c:formatCode>
                <c:ptCount val="27"/>
                <c:pt idx="0">
                  <c:v>3.24</c:v>
                </c:pt>
                <c:pt idx="1">
                  <c:v>3.25</c:v>
                </c:pt>
                <c:pt idx="2">
                  <c:v>3.2183000000000002</c:v>
                </c:pt>
                <c:pt idx="3">
                  <c:v>3.25</c:v>
                </c:pt>
                <c:pt idx="4">
                  <c:v>3.25</c:v>
                </c:pt>
                <c:pt idx="5">
                  <c:v>3.25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3.0001000000000002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3.0001000000000002</c:v>
                </c:pt>
                <c:pt idx="23">
                  <c:v>3.25</c:v>
                </c:pt>
                <c:pt idx="24">
                  <c:v>3.5</c:v>
                </c:pt>
                <c:pt idx="25">
                  <c:v>3.8</c:v>
                </c:pt>
                <c:pt idx="26">
                  <c:v>3.8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2477-4148-8FD6-A220DB76ED7C}"/>
            </c:ext>
          </c:extLst>
        </c:ser>
        <c:ser>
          <c:idx val="3"/>
          <c:order val="3"/>
          <c:tx>
            <c:strRef>
              <c:f>'Gráfico 6'!$E$3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rgbClr val="BD534B"/>
              </a:solidFill>
            </a:ln>
          </c:spPr>
          <c:marker>
            <c:symbol val="none"/>
          </c:marker>
          <c:cat>
            <c:numRef>
              <c:f>'Gráfico 6'!$A$4:$A$30</c:f>
              <c:numCache>
                <c:formatCode>[$-416]mmm\-yy;@</c:formatCode>
                <c:ptCount val="27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</c:numCache>
            </c:numRef>
          </c:cat>
          <c:val>
            <c:numRef>
              <c:f>'Gráfico 6'!$E$4:$E$30</c:f>
              <c:numCache>
                <c:formatCode>General</c:formatCode>
                <c:ptCount val="27"/>
                <c:pt idx="12" formatCode="#,##0.00">
                  <c:v>3</c:v>
                </c:pt>
                <c:pt idx="13" formatCode="#,##0.00">
                  <c:v>3</c:v>
                </c:pt>
                <c:pt idx="14" formatCode="#,##0.00">
                  <c:v>3</c:v>
                </c:pt>
                <c:pt idx="15" formatCode="#,##0.00">
                  <c:v>3</c:v>
                </c:pt>
                <c:pt idx="16" formatCode="#,##0.00">
                  <c:v>3</c:v>
                </c:pt>
                <c:pt idx="17" formatCode="#,##0.00">
                  <c:v>3</c:v>
                </c:pt>
                <c:pt idx="18" formatCode="#,##0.00">
                  <c:v>3</c:v>
                </c:pt>
                <c:pt idx="19" formatCode="#,##0.00">
                  <c:v>3</c:v>
                </c:pt>
                <c:pt idx="20" formatCode="#,##0.00">
                  <c:v>3</c:v>
                </c:pt>
                <c:pt idx="21" formatCode="#,##0.00">
                  <c:v>3</c:v>
                </c:pt>
                <c:pt idx="22" formatCode="#,##0.00">
                  <c:v>3</c:v>
                </c:pt>
                <c:pt idx="23" formatCode="#,##0.00">
                  <c:v>3.15</c:v>
                </c:pt>
                <c:pt idx="24" formatCode="#,##0.00">
                  <c:v>3.5</c:v>
                </c:pt>
                <c:pt idx="25" formatCode="#,##0.00">
                  <c:v>3.75</c:v>
                </c:pt>
                <c:pt idx="26" formatCode="#,##0.00">
                  <c:v>3.79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7A3-405D-B9C0-EC0136BEF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0542384"/>
        <c:axId val="600542776"/>
      </c:lineChart>
      <c:dateAx>
        <c:axId val="600542384"/>
        <c:scaling>
          <c:orientation val="minMax"/>
        </c:scaling>
        <c:delete val="0"/>
        <c:axPos val="b"/>
        <c:numFmt formatCode="[$-416]mmm\-yy;@" sourceLinked="1"/>
        <c:majorTickMark val="out"/>
        <c:minorTickMark val="none"/>
        <c:tickLblPos val="low"/>
        <c:spPr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600542776"/>
        <c:crosses val="autoZero"/>
        <c:auto val="1"/>
        <c:lblOffset val="100"/>
        <c:baseTimeUnit val="months"/>
      </c:dateAx>
      <c:valAx>
        <c:axId val="600542776"/>
        <c:scaling>
          <c:orientation val="minMax"/>
          <c:min val="2"/>
        </c:scaling>
        <c:delete val="0"/>
        <c:axPos val="l"/>
        <c:majorGridlines>
          <c:spPr>
            <a:ln>
              <a:solidFill>
                <a:srgbClr val="D9D9D9"/>
              </a:solidFill>
              <a:prstDash val="solid"/>
            </a:ln>
          </c:spPr>
        </c:majorGridlines>
        <c:numFmt formatCode="#,##0.00" sourceLinked="1"/>
        <c:majorTickMark val="out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crossAx val="600542384"/>
        <c:crosses val="autoZero"/>
        <c:crossBetween val="between"/>
      </c:valAx>
      <c:spPr>
        <a:ln>
          <a:solidFill>
            <a:schemeClr val="bg1">
              <a:lumMod val="95000"/>
            </a:schemeClr>
          </a:solidFill>
        </a:ln>
      </c:spPr>
    </c:plotArea>
    <c:legend>
      <c:legendPos val="b"/>
      <c:layout>
        <c:manualLayout>
          <c:xMode val="edge"/>
          <c:yMode val="edge"/>
          <c:x val="0.26393662999860129"/>
          <c:y val="0.70027203952447126"/>
          <c:w val="0.42978682493366133"/>
          <c:h val="6.6176933765632245E-2"/>
        </c:manualLayout>
      </c:layout>
      <c:overlay val="0"/>
    </c:legend>
    <c:plotVisOnly val="1"/>
    <c:dispBlanksAs val="gap"/>
    <c:showDLblsOverMax val="0"/>
  </c:chart>
  <c:spPr>
    <a:solidFill>
      <a:srgbClr val="FFFFFF">
        <a:lumMod val="100000"/>
      </a:srgbClr>
    </a:solidFill>
    <a:ln>
      <a:noFill/>
    </a:ln>
  </c:spPr>
  <c:txPr>
    <a:bodyPr/>
    <a:lstStyle/>
    <a:p>
      <a:pPr>
        <a:defRPr sz="105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pt-BR" sz="1000" b="1" cap="all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Saldos 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 crédito (R$ bilhões) na carteira dos bancos e taxas de variação em relação ao mesmo mês do ano anterior </a:t>
            </a:r>
          </a:p>
        </c:rich>
      </c:tx>
      <c:layout>
        <c:manualLayout>
          <c:xMode val="edge"/>
          <c:yMode val="edge"/>
          <c:x val="0.1347860125260960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5715763501382127E-2"/>
          <c:y val="0.11387326584176978"/>
          <c:w val="0.87840169512448574"/>
          <c:h val="0.674727051735982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'Gráfico 7'!$B$3</c:f>
              <c:strCache>
                <c:ptCount val="1"/>
                <c:pt idx="0">
                  <c:v>Saldos totais</c:v>
                </c:pt>
              </c:strCache>
            </c:strRef>
          </c:tx>
          <c:spPr>
            <a:solidFill>
              <a:srgbClr val="00ADFA"/>
            </a:solidFill>
            <a:ln>
              <a:solidFill>
                <a:srgbClr val="00ADFA"/>
              </a:solidFill>
            </a:ln>
            <a:effectLst/>
          </c:spPr>
          <c:invertIfNegative val="0"/>
          <c:cat>
            <c:numRef>
              <c:f>'Gráfico 7'!$A$4:$A$196</c:f>
              <c:numCache>
                <c:formatCode>mmm\-yy</c:formatCode>
                <c:ptCount val="193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  <c:pt idx="170">
                  <c:v>44256</c:v>
                </c:pt>
                <c:pt idx="171">
                  <c:v>44287</c:v>
                </c:pt>
                <c:pt idx="172">
                  <c:v>44317</c:v>
                </c:pt>
                <c:pt idx="173">
                  <c:v>44348</c:v>
                </c:pt>
                <c:pt idx="174">
                  <c:v>44378</c:v>
                </c:pt>
                <c:pt idx="175">
                  <c:v>44409</c:v>
                </c:pt>
                <c:pt idx="176">
                  <c:v>44440</c:v>
                </c:pt>
                <c:pt idx="177">
                  <c:v>44470</c:v>
                </c:pt>
                <c:pt idx="178">
                  <c:v>44501</c:v>
                </c:pt>
                <c:pt idx="179">
                  <c:v>44531</c:v>
                </c:pt>
                <c:pt idx="180">
                  <c:v>44562</c:v>
                </c:pt>
                <c:pt idx="181">
                  <c:v>44593</c:v>
                </c:pt>
                <c:pt idx="182">
                  <c:v>44621</c:v>
                </c:pt>
                <c:pt idx="183">
                  <c:v>44652</c:v>
                </c:pt>
                <c:pt idx="184">
                  <c:v>44682</c:v>
                </c:pt>
                <c:pt idx="185">
                  <c:v>44713</c:v>
                </c:pt>
                <c:pt idx="186">
                  <c:v>44743</c:v>
                </c:pt>
                <c:pt idx="187">
                  <c:v>44774</c:v>
                </c:pt>
                <c:pt idx="188">
                  <c:v>44805</c:v>
                </c:pt>
                <c:pt idx="189">
                  <c:v>44835</c:v>
                </c:pt>
                <c:pt idx="190">
                  <c:v>44866</c:v>
                </c:pt>
                <c:pt idx="191">
                  <c:v>44896</c:v>
                </c:pt>
                <c:pt idx="192">
                  <c:v>44927</c:v>
                </c:pt>
              </c:numCache>
            </c:numRef>
          </c:cat>
          <c:val>
            <c:numRef>
              <c:f>'Gráfico 7'!$B$4:$B$196</c:f>
              <c:numCache>
                <c:formatCode>General</c:formatCode>
                <c:ptCount val="193"/>
                <c:pt idx="2" formatCode="#,##0">
                  <c:v>762353</c:v>
                </c:pt>
                <c:pt idx="3" formatCode="#,##0">
                  <c:v>781888</c:v>
                </c:pt>
                <c:pt idx="4" formatCode="#,##0">
                  <c:v>793133</c:v>
                </c:pt>
                <c:pt idx="5" formatCode="#,##0">
                  <c:v>805488</c:v>
                </c:pt>
                <c:pt idx="6" formatCode="#,##0">
                  <c:v>824442</c:v>
                </c:pt>
                <c:pt idx="7" formatCode="#,##0">
                  <c:v>849829</c:v>
                </c:pt>
                <c:pt idx="8" formatCode="#,##0">
                  <c:v>865511</c:v>
                </c:pt>
                <c:pt idx="9" formatCode="#,##0">
                  <c:v>889035</c:v>
                </c:pt>
                <c:pt idx="10" formatCode="#,##0">
                  <c:v>918815</c:v>
                </c:pt>
                <c:pt idx="11" formatCode="#,##0">
                  <c:v>943922</c:v>
                </c:pt>
                <c:pt idx="12" formatCode="#,##0">
                  <c:v>953413</c:v>
                </c:pt>
                <c:pt idx="13" formatCode="#,##0">
                  <c:v>967443</c:v>
                </c:pt>
                <c:pt idx="14" formatCode="#,##0">
                  <c:v>1001598</c:v>
                </c:pt>
                <c:pt idx="15" formatCode="#,##0">
                  <c:v>1026847</c:v>
                </c:pt>
                <c:pt idx="16" formatCode="#,##0">
                  <c:v>1053889</c:v>
                </c:pt>
                <c:pt idx="17" formatCode="#,##0">
                  <c:v>1076833</c:v>
                </c:pt>
                <c:pt idx="18" formatCode="#,##0">
                  <c:v>1094368</c:v>
                </c:pt>
                <c:pt idx="19" formatCode="#,##0">
                  <c:v>1119457</c:v>
                </c:pt>
                <c:pt idx="20" formatCode="#,##0">
                  <c:v>1160687</c:v>
                </c:pt>
                <c:pt idx="21" formatCode="#,##0">
                  <c:v>1193073</c:v>
                </c:pt>
                <c:pt idx="22" formatCode="#,##0">
                  <c:v>1215779</c:v>
                </c:pt>
                <c:pt idx="23" formatCode="#,##0">
                  <c:v>1233987</c:v>
                </c:pt>
                <c:pt idx="24" formatCode="#,##0">
                  <c:v>1235244</c:v>
                </c:pt>
                <c:pt idx="25" formatCode="#,##0">
                  <c:v>1234825</c:v>
                </c:pt>
                <c:pt idx="26" formatCode="#,##0">
                  <c:v>1248303</c:v>
                </c:pt>
                <c:pt idx="27" formatCode="#,##0">
                  <c:v>1254564</c:v>
                </c:pt>
                <c:pt idx="28" formatCode="#,##0">
                  <c:v>1266918</c:v>
                </c:pt>
                <c:pt idx="29" formatCode="#,##0">
                  <c:v>1282923</c:v>
                </c:pt>
                <c:pt idx="30" formatCode="#,##0">
                  <c:v>1313534</c:v>
                </c:pt>
                <c:pt idx="31" formatCode="#,##0">
                  <c:v>1333320</c:v>
                </c:pt>
                <c:pt idx="32" formatCode="#,##0">
                  <c:v>1353111</c:v>
                </c:pt>
                <c:pt idx="33" formatCode="#,##0">
                  <c:v>1372244</c:v>
                </c:pt>
                <c:pt idx="34" formatCode="#,##0">
                  <c:v>1392918</c:v>
                </c:pt>
                <c:pt idx="35" formatCode="#,##0">
                  <c:v>1420515</c:v>
                </c:pt>
                <c:pt idx="36" formatCode="#,##0">
                  <c:v>1430550</c:v>
                </c:pt>
                <c:pt idx="37" formatCode="#,##0">
                  <c:v>1441519</c:v>
                </c:pt>
                <c:pt idx="38" formatCode="#,##0">
                  <c:v>1458091</c:v>
                </c:pt>
                <c:pt idx="39" formatCode="#,##0">
                  <c:v>1474310</c:v>
                </c:pt>
                <c:pt idx="40" formatCode="#,##0">
                  <c:v>1505517</c:v>
                </c:pt>
                <c:pt idx="41" formatCode="#,##0">
                  <c:v>1536422</c:v>
                </c:pt>
                <c:pt idx="42" formatCode="#,##0">
                  <c:v>1556280</c:v>
                </c:pt>
                <c:pt idx="43" formatCode="#,##0">
                  <c:v>1589856</c:v>
                </c:pt>
                <c:pt idx="44" formatCode="#,##0">
                  <c:v>1621541</c:v>
                </c:pt>
                <c:pt idx="45" formatCode="#,##0">
                  <c:v>1651813</c:v>
                </c:pt>
                <c:pt idx="46" formatCode="#,##0">
                  <c:v>1685712</c:v>
                </c:pt>
                <c:pt idx="47" formatCode="#,##0">
                  <c:v>1712708</c:v>
                </c:pt>
                <c:pt idx="48" formatCode="#,##0">
                  <c:v>1718711</c:v>
                </c:pt>
                <c:pt idx="49" formatCode="#,##0">
                  <c:v>1741509</c:v>
                </c:pt>
                <c:pt idx="50" formatCode="#,##0">
                  <c:v>1759678</c:v>
                </c:pt>
                <c:pt idx="51" formatCode="#,##0">
                  <c:v>1783487</c:v>
                </c:pt>
                <c:pt idx="52" formatCode="#,##0">
                  <c:v>1812128</c:v>
                </c:pt>
                <c:pt idx="53" formatCode="#,##0">
                  <c:v>1840157</c:v>
                </c:pt>
                <c:pt idx="54" formatCode="#,##0">
                  <c:v>1861598</c:v>
                </c:pt>
                <c:pt idx="55" formatCode="#,##0">
                  <c:v>1894713</c:v>
                </c:pt>
                <c:pt idx="56" formatCode="#,##0">
                  <c:v>1935781</c:v>
                </c:pt>
                <c:pt idx="57" formatCode="#,##0">
                  <c:v>1950658</c:v>
                </c:pt>
                <c:pt idx="58" formatCode="#,##0">
                  <c:v>1988613</c:v>
                </c:pt>
                <c:pt idx="59" formatCode="#,##0">
                  <c:v>2033954</c:v>
                </c:pt>
                <c:pt idx="60" formatCode="#,##0">
                  <c:v>2033185</c:v>
                </c:pt>
                <c:pt idx="61" formatCode="#,##0">
                  <c:v>2041040</c:v>
                </c:pt>
                <c:pt idx="62" formatCode="#,##0">
                  <c:v>2078912</c:v>
                </c:pt>
                <c:pt idx="63" formatCode="#,##0">
                  <c:v>2106585</c:v>
                </c:pt>
                <c:pt idx="64" formatCode="#,##0">
                  <c:v>2142061</c:v>
                </c:pt>
                <c:pt idx="65" formatCode="#,##0">
                  <c:v>2175135</c:v>
                </c:pt>
                <c:pt idx="66" formatCode="#,##0">
                  <c:v>2192888</c:v>
                </c:pt>
                <c:pt idx="67" formatCode="#,##0">
                  <c:v>2219866</c:v>
                </c:pt>
                <c:pt idx="68" formatCode="#,##0">
                  <c:v>2244474</c:v>
                </c:pt>
                <c:pt idx="69" formatCode="#,##0">
                  <c:v>2276286</c:v>
                </c:pt>
                <c:pt idx="70" formatCode="#,##0">
                  <c:v>2310841</c:v>
                </c:pt>
                <c:pt idx="71" formatCode="#,##0">
                  <c:v>2368338</c:v>
                </c:pt>
                <c:pt idx="72" formatCode="#,##0">
                  <c:v>2366165</c:v>
                </c:pt>
                <c:pt idx="73" formatCode="#,##0">
                  <c:v>2383597</c:v>
                </c:pt>
                <c:pt idx="74" formatCode="#,##0">
                  <c:v>2427062</c:v>
                </c:pt>
                <c:pt idx="75" formatCode="#,##0">
                  <c:v>2449147</c:v>
                </c:pt>
                <c:pt idx="76" formatCode="#,##0">
                  <c:v>2487294</c:v>
                </c:pt>
                <c:pt idx="77" formatCode="#,##0">
                  <c:v>2531576</c:v>
                </c:pt>
                <c:pt idx="78" formatCode="#,##0">
                  <c:v>2545127</c:v>
                </c:pt>
                <c:pt idx="79" formatCode="#,##0">
                  <c:v>2577874</c:v>
                </c:pt>
                <c:pt idx="80" formatCode="#,##0">
                  <c:v>2597168</c:v>
                </c:pt>
                <c:pt idx="81" formatCode="#,##0">
                  <c:v>2604241</c:v>
                </c:pt>
                <c:pt idx="82" formatCode="#,##0">
                  <c:v>2646873</c:v>
                </c:pt>
                <c:pt idx="83" formatCode="#,##0">
                  <c:v>2711371</c:v>
                </c:pt>
                <c:pt idx="84" formatCode="#,##0">
                  <c:v>2713271</c:v>
                </c:pt>
                <c:pt idx="85" formatCode="#,##0">
                  <c:v>2725652</c:v>
                </c:pt>
                <c:pt idx="86" formatCode="#,##0">
                  <c:v>2752289</c:v>
                </c:pt>
                <c:pt idx="87" formatCode="#,##0">
                  <c:v>2771347</c:v>
                </c:pt>
                <c:pt idx="88" formatCode="#,##0">
                  <c:v>2798015</c:v>
                </c:pt>
                <c:pt idx="89" formatCode="#,##0">
                  <c:v>2824626</c:v>
                </c:pt>
                <c:pt idx="90" formatCode="#,##0">
                  <c:v>2830844</c:v>
                </c:pt>
                <c:pt idx="91" formatCode="#,##0">
                  <c:v>2857674</c:v>
                </c:pt>
                <c:pt idx="92" formatCode="#,##0">
                  <c:v>2896570</c:v>
                </c:pt>
                <c:pt idx="93" formatCode="#,##0">
                  <c:v>2919447</c:v>
                </c:pt>
                <c:pt idx="94" formatCode="#,##0">
                  <c:v>2956599</c:v>
                </c:pt>
                <c:pt idx="95" formatCode="#,##0">
                  <c:v>3017456</c:v>
                </c:pt>
                <c:pt idx="96" formatCode="#,##0">
                  <c:v>3021469</c:v>
                </c:pt>
                <c:pt idx="97" formatCode="#,##0">
                  <c:v>3033503</c:v>
                </c:pt>
                <c:pt idx="98" formatCode="#,##0">
                  <c:v>3070618</c:v>
                </c:pt>
                <c:pt idx="99" formatCode="#,##0">
                  <c:v>3070707</c:v>
                </c:pt>
                <c:pt idx="100" formatCode="#,##0">
                  <c:v>3092373</c:v>
                </c:pt>
                <c:pt idx="101" formatCode="#,##0">
                  <c:v>3109967</c:v>
                </c:pt>
                <c:pt idx="102" formatCode="#,##0">
                  <c:v>3119102</c:v>
                </c:pt>
                <c:pt idx="103" formatCode="#,##0">
                  <c:v>3143987</c:v>
                </c:pt>
                <c:pt idx="104" formatCode="#,##0">
                  <c:v>3174090</c:v>
                </c:pt>
                <c:pt idx="105" formatCode="#,##0">
                  <c:v>3166774</c:v>
                </c:pt>
                <c:pt idx="106" formatCode="#,##0">
                  <c:v>3186591</c:v>
                </c:pt>
                <c:pt idx="107" formatCode="#,##0">
                  <c:v>3229576</c:v>
                </c:pt>
                <c:pt idx="108" formatCode="#,##0">
                  <c:v>3208123</c:v>
                </c:pt>
                <c:pt idx="109" formatCode="#,##0">
                  <c:v>3192287</c:v>
                </c:pt>
                <c:pt idx="110" formatCode="#,##0">
                  <c:v>3170854</c:v>
                </c:pt>
                <c:pt idx="111" formatCode="#,##0">
                  <c:v>3150823</c:v>
                </c:pt>
                <c:pt idx="112" formatCode="#,##0">
                  <c:v>3157795</c:v>
                </c:pt>
                <c:pt idx="113" formatCode="#,##0">
                  <c:v>3140231</c:v>
                </c:pt>
                <c:pt idx="114" formatCode="#,##0">
                  <c:v>3126702</c:v>
                </c:pt>
                <c:pt idx="115" formatCode="#,##0">
                  <c:v>3125535</c:v>
                </c:pt>
                <c:pt idx="116" formatCode="#,##0">
                  <c:v>3121960</c:v>
                </c:pt>
                <c:pt idx="117" formatCode="#,##0">
                  <c:v>3105525</c:v>
                </c:pt>
                <c:pt idx="118" formatCode="#,##0">
                  <c:v>3114587</c:v>
                </c:pt>
                <c:pt idx="119" formatCode="#,##0">
                  <c:v>3117809</c:v>
                </c:pt>
                <c:pt idx="120" formatCode="#,##0">
                  <c:v>3086116</c:v>
                </c:pt>
                <c:pt idx="121" formatCode="#,##0">
                  <c:v>3083038</c:v>
                </c:pt>
                <c:pt idx="122" formatCode="#,##0">
                  <c:v>3090455</c:v>
                </c:pt>
                <c:pt idx="123" formatCode="#,##0">
                  <c:v>3082414</c:v>
                </c:pt>
                <c:pt idx="124" formatCode="#,##0">
                  <c:v>3077588</c:v>
                </c:pt>
                <c:pt idx="125" formatCode="#,##0">
                  <c:v>3090213</c:v>
                </c:pt>
                <c:pt idx="126" formatCode="#,##0">
                  <c:v>3065064</c:v>
                </c:pt>
                <c:pt idx="127" formatCode="#,##0">
                  <c:v>3063766</c:v>
                </c:pt>
                <c:pt idx="128" formatCode="#,##0">
                  <c:v>3063640</c:v>
                </c:pt>
                <c:pt idx="129" formatCode="#,##0">
                  <c:v>3068523</c:v>
                </c:pt>
                <c:pt idx="130" formatCode="#,##0">
                  <c:v>3080362</c:v>
                </c:pt>
                <c:pt idx="131" formatCode="#,##0">
                  <c:v>3105277</c:v>
                </c:pt>
                <c:pt idx="132" formatCode="#,##0">
                  <c:v>3080974</c:v>
                </c:pt>
                <c:pt idx="133" formatCode="#,##0">
                  <c:v>3074312</c:v>
                </c:pt>
                <c:pt idx="134" formatCode="#,##0">
                  <c:v>3094386</c:v>
                </c:pt>
                <c:pt idx="135" formatCode="#,##0">
                  <c:v>3103899</c:v>
                </c:pt>
                <c:pt idx="136" formatCode="#,##0">
                  <c:v>3117593</c:v>
                </c:pt>
                <c:pt idx="137" formatCode="#,##0">
                  <c:v>3138842</c:v>
                </c:pt>
                <c:pt idx="138" formatCode="#,##0">
                  <c:v>3134446</c:v>
                </c:pt>
                <c:pt idx="139" formatCode="#,##0">
                  <c:v>3166304</c:v>
                </c:pt>
                <c:pt idx="140" formatCode="#,##0">
                  <c:v>3181647</c:v>
                </c:pt>
                <c:pt idx="141" formatCode="#,##0">
                  <c:v>3177146</c:v>
                </c:pt>
                <c:pt idx="142" formatCode="#,##0">
                  <c:v>3212535</c:v>
                </c:pt>
                <c:pt idx="143" formatCode="#,##0">
                  <c:v>3265064</c:v>
                </c:pt>
                <c:pt idx="144" formatCode="#,##0">
                  <c:v>3237076</c:v>
                </c:pt>
                <c:pt idx="145" formatCode="#,##0">
                  <c:v>3247396</c:v>
                </c:pt>
                <c:pt idx="146" formatCode="#,##0">
                  <c:v>3273000</c:v>
                </c:pt>
                <c:pt idx="147" formatCode="#,##0">
                  <c:v>3272570</c:v>
                </c:pt>
                <c:pt idx="148" formatCode="#,##0">
                  <c:v>3291212</c:v>
                </c:pt>
                <c:pt idx="149" formatCode="#,##0">
                  <c:v>3301611</c:v>
                </c:pt>
                <c:pt idx="150" formatCode="#,##0">
                  <c:v>3296187</c:v>
                </c:pt>
                <c:pt idx="151" formatCode="#,##0">
                  <c:v>3333007</c:v>
                </c:pt>
                <c:pt idx="152" formatCode="#,##0">
                  <c:v>3368801</c:v>
                </c:pt>
                <c:pt idx="153" formatCode="#,##0">
                  <c:v>3380309</c:v>
                </c:pt>
                <c:pt idx="154" formatCode="#,##0">
                  <c:v>3423121</c:v>
                </c:pt>
                <c:pt idx="155" formatCode="#,##0">
                  <c:v>3475872</c:v>
                </c:pt>
                <c:pt idx="156" formatCode="#,##0">
                  <c:v>3465268</c:v>
                </c:pt>
                <c:pt idx="157" formatCode="#,##0">
                  <c:v>3484672</c:v>
                </c:pt>
                <c:pt idx="158" formatCode="#,##0">
                  <c:v>3583600</c:v>
                </c:pt>
                <c:pt idx="159" formatCode="#,##0">
                  <c:v>3583689</c:v>
                </c:pt>
                <c:pt idx="160" formatCode="#,##0">
                  <c:v>3595958</c:v>
                </c:pt>
                <c:pt idx="161" formatCode="#,##0">
                  <c:v>3622966</c:v>
                </c:pt>
                <c:pt idx="162" formatCode="#,##0">
                  <c:v>3670223</c:v>
                </c:pt>
                <c:pt idx="163" formatCode="#,##0">
                  <c:v>3741903</c:v>
                </c:pt>
                <c:pt idx="164" formatCode="#,##0">
                  <c:v>3820466</c:v>
                </c:pt>
                <c:pt idx="165" formatCode="#,##0">
                  <c:v>3878484</c:v>
                </c:pt>
                <c:pt idx="166" formatCode="#,##0">
                  <c:v>3957049</c:v>
                </c:pt>
                <c:pt idx="167" formatCode="#,##0">
                  <c:v>4021334</c:v>
                </c:pt>
                <c:pt idx="168" formatCode="#,##0">
                  <c:v>4018665</c:v>
                </c:pt>
                <c:pt idx="169" formatCode="#,##0">
                  <c:v>4045765</c:v>
                </c:pt>
                <c:pt idx="170" formatCode="#,##0">
                  <c:v>4106819</c:v>
                </c:pt>
                <c:pt idx="171" formatCode="#,##0">
                  <c:v>4127521</c:v>
                </c:pt>
                <c:pt idx="172" formatCode="#,##0">
                  <c:v>4175397</c:v>
                </c:pt>
                <c:pt idx="173" formatCode="#,##0">
                  <c:v>4212002</c:v>
                </c:pt>
                <c:pt idx="174" formatCode="#,##0">
                  <c:v>4270018</c:v>
                </c:pt>
                <c:pt idx="175" formatCode="#,##0">
                  <c:v>4344433</c:v>
                </c:pt>
                <c:pt idx="176" formatCode="#,##0">
                  <c:v>4438823</c:v>
                </c:pt>
                <c:pt idx="177" formatCode="#,##0">
                  <c:v>4509316</c:v>
                </c:pt>
                <c:pt idx="178" formatCode="#,##0">
                  <c:v>4594880</c:v>
                </c:pt>
                <c:pt idx="179" formatCode="#,##0">
                  <c:v>4679368</c:v>
                </c:pt>
                <c:pt idx="180" formatCode="#,##0">
                  <c:v>4678827</c:v>
                </c:pt>
                <c:pt idx="181" formatCode="#,##0">
                  <c:v>4722706</c:v>
                </c:pt>
                <c:pt idx="182" formatCode="#,##0">
                  <c:v>4787921</c:v>
                </c:pt>
                <c:pt idx="183" formatCode="#,##0">
                  <c:v>4826208</c:v>
                </c:pt>
                <c:pt idx="184" formatCode="#,##0">
                  <c:v>4880188</c:v>
                </c:pt>
                <c:pt idx="185" formatCode="#,##0">
                  <c:v>4958005</c:v>
                </c:pt>
                <c:pt idx="186" formatCode="#,##0">
                  <c:v>4993247</c:v>
                </c:pt>
                <c:pt idx="187" formatCode="#,##0">
                  <c:v>5065404</c:v>
                </c:pt>
                <c:pt idx="188" formatCode="#,##0">
                  <c:v>5155744</c:v>
                </c:pt>
                <c:pt idx="189" formatCode="#,##0">
                  <c:v>5206697</c:v>
                </c:pt>
                <c:pt idx="190" formatCode="#,##0">
                  <c:v>5258211</c:v>
                </c:pt>
                <c:pt idx="191" formatCode="#,##0">
                  <c:v>5335319</c:v>
                </c:pt>
                <c:pt idx="192" formatCode="#,##0">
                  <c:v>5317402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42-6D40-951E-8C376871D5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6983776"/>
        <c:axId val="626984168"/>
      </c:barChart>
      <c:lineChart>
        <c:grouping val="standard"/>
        <c:varyColors val="0"/>
        <c:ser>
          <c:idx val="1"/>
          <c:order val="1"/>
          <c:tx>
            <c:strRef>
              <c:f>'Gráfico 7'!$C$3</c:f>
              <c:strCache>
                <c:ptCount val="1"/>
                <c:pt idx="0">
                  <c:v>Taxa de variação (%) - dir</c:v>
                </c:pt>
              </c:strCache>
            </c:strRef>
          </c:tx>
          <c:spPr>
            <a:ln w="19050" cap="rnd">
              <a:solidFill>
                <a:srgbClr val="005D89"/>
              </a:solidFill>
              <a:round/>
            </a:ln>
            <a:effectLst/>
          </c:spPr>
          <c:marker>
            <c:symbol val="none"/>
          </c:marker>
          <c:cat>
            <c:numRef>
              <c:f>'Gráfico 7'!$A$4:$A$196</c:f>
              <c:numCache>
                <c:formatCode>mmm\-yy</c:formatCode>
                <c:ptCount val="193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  <c:pt idx="170">
                  <c:v>44256</c:v>
                </c:pt>
                <c:pt idx="171">
                  <c:v>44287</c:v>
                </c:pt>
                <c:pt idx="172">
                  <c:v>44317</c:v>
                </c:pt>
                <c:pt idx="173">
                  <c:v>44348</c:v>
                </c:pt>
                <c:pt idx="174">
                  <c:v>44378</c:v>
                </c:pt>
                <c:pt idx="175">
                  <c:v>44409</c:v>
                </c:pt>
                <c:pt idx="176">
                  <c:v>44440</c:v>
                </c:pt>
                <c:pt idx="177">
                  <c:v>44470</c:v>
                </c:pt>
                <c:pt idx="178">
                  <c:v>44501</c:v>
                </c:pt>
                <c:pt idx="179">
                  <c:v>44531</c:v>
                </c:pt>
                <c:pt idx="180">
                  <c:v>44562</c:v>
                </c:pt>
                <c:pt idx="181">
                  <c:v>44593</c:v>
                </c:pt>
                <c:pt idx="182">
                  <c:v>44621</c:v>
                </c:pt>
                <c:pt idx="183">
                  <c:v>44652</c:v>
                </c:pt>
                <c:pt idx="184">
                  <c:v>44682</c:v>
                </c:pt>
                <c:pt idx="185">
                  <c:v>44713</c:v>
                </c:pt>
                <c:pt idx="186">
                  <c:v>44743</c:v>
                </c:pt>
                <c:pt idx="187">
                  <c:v>44774</c:v>
                </c:pt>
                <c:pt idx="188">
                  <c:v>44805</c:v>
                </c:pt>
                <c:pt idx="189">
                  <c:v>44835</c:v>
                </c:pt>
                <c:pt idx="190">
                  <c:v>44866</c:v>
                </c:pt>
                <c:pt idx="191">
                  <c:v>44896</c:v>
                </c:pt>
                <c:pt idx="192">
                  <c:v>44927</c:v>
                </c:pt>
              </c:numCache>
            </c:numRef>
          </c:cat>
          <c:val>
            <c:numRef>
              <c:f>'Gráfico 7'!$C$4:$C$196</c:f>
              <c:numCache>
                <c:formatCode>General</c:formatCode>
                <c:ptCount val="193"/>
                <c:pt idx="14" formatCode="0%">
                  <c:v>0.31382443566169482</c:v>
                </c:pt>
                <c:pt idx="15" formatCode="0%">
                  <c:v>0.31329167348776288</c:v>
                </c:pt>
                <c:pt idx="16" formatCode="0%">
                  <c:v>0.32876705420150221</c:v>
                </c:pt>
                <c:pt idx="17" formatCode="0%">
                  <c:v>0.3368703196074927</c:v>
                </c:pt>
                <c:pt idx="18" formatCode="0%">
                  <c:v>0.32740447478415713</c:v>
                </c:pt>
                <c:pt idx="19" formatCode="0%">
                  <c:v>0.31727323967527576</c:v>
                </c:pt>
                <c:pt idx="20" formatCode="0%">
                  <c:v>0.34104245931016464</c:v>
                </c:pt>
                <c:pt idx="21" formatCode="0%">
                  <c:v>0.34198653596315109</c:v>
                </c:pt>
                <c:pt idx="22" formatCode="0%">
                  <c:v>0.32320325636825697</c:v>
                </c:pt>
                <c:pt idx="23" formatCode="0%">
                  <c:v>0.30729763688101341</c:v>
                </c:pt>
                <c:pt idx="24" formatCode="0%">
                  <c:v>0.29560222065358865</c:v>
                </c:pt>
                <c:pt idx="25" formatCode="0%">
                  <c:v>0.27638010714843153</c:v>
                </c:pt>
                <c:pt idx="26" formatCode="0%">
                  <c:v>0.24631139439176186</c:v>
                </c:pt>
                <c:pt idx="27" formatCode="0%">
                  <c:v>0.22176332014409161</c:v>
                </c:pt>
                <c:pt idx="28" formatCode="0%">
                  <c:v>0.20213608833567864</c:v>
                </c:pt>
                <c:pt idx="29" formatCode="0%">
                  <c:v>0.19138529372706814</c:v>
                </c:pt>
                <c:pt idx="30" formatCode="0%">
                  <c:v>0.20026718617503425</c:v>
                </c:pt>
                <c:pt idx="31" formatCode="0%">
                  <c:v>0.19104172826647203</c:v>
                </c:pt>
                <c:pt idx="32" formatCode="0%">
                  <c:v>0.16578457413583503</c:v>
                </c:pt>
                <c:pt idx="33" formatCode="0%">
                  <c:v>0.15017605796124789</c:v>
                </c:pt>
                <c:pt idx="34" formatCode="0%">
                  <c:v>0.14569999975324466</c:v>
                </c:pt>
                <c:pt idx="35" formatCode="0%">
                  <c:v>0.15115880475240018</c:v>
                </c:pt>
                <c:pt idx="36" formatCode="0%">
                  <c:v>0.15811127194303309</c:v>
                </c:pt>
                <c:pt idx="37" formatCode="0%">
                  <c:v>0.16738728159860705</c:v>
                </c:pt>
                <c:pt idx="38" formatCode="0%">
                  <c:v>0.16805855629602751</c:v>
                </c:pt>
                <c:pt idx="39" formatCode="0%">
                  <c:v>0.17515726579114332</c:v>
                </c:pt>
                <c:pt idx="40" formatCode="0%">
                  <c:v>0.18833026288994237</c:v>
                </c:pt>
                <c:pt idx="41" formatCode="0%">
                  <c:v>0.19759486734589693</c:v>
                </c:pt>
                <c:pt idx="42" formatCode="0%">
                  <c:v>0.18480374318441695</c:v>
                </c:pt>
                <c:pt idx="43" formatCode="0%">
                  <c:v>0.19240392403924034</c:v>
                </c:pt>
                <c:pt idx="44" formatCode="0%">
                  <c:v>0.19837988162094611</c:v>
                </c:pt>
                <c:pt idx="45" formatCode="0%">
                  <c:v>0.20373126062128888</c:v>
                </c:pt>
                <c:pt idx="46" formatCode="0%">
                  <c:v>0.21020189271730283</c:v>
                </c:pt>
                <c:pt idx="47" formatCode="0%">
                  <c:v>0.20569511761579418</c:v>
                </c:pt>
                <c:pt idx="48" formatCode="0%">
                  <c:v>0.20143371430568657</c:v>
                </c:pt>
                <c:pt idx="49" formatCode="0%">
                  <c:v>0.20810686504999243</c:v>
                </c:pt>
                <c:pt idx="50" formatCode="0%">
                  <c:v>0.20683688466632044</c:v>
                </c:pt>
                <c:pt idx="51" formatCode="0%">
                  <c:v>0.20970962687630146</c:v>
                </c:pt>
                <c:pt idx="52" formatCode="0%">
                  <c:v>0.20365827818616467</c:v>
                </c:pt>
                <c:pt idx="53" formatCode="0%">
                  <c:v>0.19768982740418983</c:v>
                </c:pt>
                <c:pt idx="54" formatCode="0%">
                  <c:v>0.19618449122265913</c:v>
                </c:pt>
                <c:pt idx="55" formatCode="0%">
                  <c:v>0.19175132842219678</c:v>
                </c:pt>
                <c:pt idx="56" formatCode="0%">
                  <c:v>0.19379096797429107</c:v>
                </c:pt>
                <c:pt idx="57" formatCode="0%">
                  <c:v>0.18091938978564759</c:v>
                </c:pt>
                <c:pt idx="58" formatCode="0%">
                  <c:v>0.17968727754207126</c:v>
                </c:pt>
                <c:pt idx="59" formatCode="0%">
                  <c:v>0.18756612335552814</c:v>
                </c:pt>
                <c:pt idx="60" formatCode="0%">
                  <c:v>0.18297084268384856</c:v>
                </c:pt>
                <c:pt idx="61" formatCode="0%">
                  <c:v>0.17199509161307813</c:v>
                </c:pt>
                <c:pt idx="62" formatCode="0%">
                  <c:v>0.18141614545388407</c:v>
                </c:pt>
                <c:pt idx="63" formatCode="0%">
                  <c:v>0.18116083829038288</c:v>
                </c:pt>
                <c:pt idx="64" formatCode="0%">
                  <c:v>0.18206936816825303</c:v>
                </c:pt>
                <c:pt idx="65" formatCode="0%">
                  <c:v>0.18203772830253073</c:v>
                </c:pt>
                <c:pt idx="66" formatCode="0%">
                  <c:v>0.17796001070048417</c:v>
                </c:pt>
                <c:pt idx="67" formatCode="0%">
                  <c:v>0.17161068721225847</c:v>
                </c:pt>
                <c:pt idx="68" formatCode="0%">
                  <c:v>0.15946690250601692</c:v>
                </c:pt>
                <c:pt idx="69" formatCode="0%">
                  <c:v>0.16693238896823526</c:v>
                </c:pt>
                <c:pt idx="70" formatCode="0%">
                  <c:v>0.16203655512661341</c:v>
                </c:pt>
                <c:pt idx="71" formatCode="0%">
                  <c:v>0.16440096482024669</c:v>
                </c:pt>
                <c:pt idx="72" formatCode="0%">
                  <c:v>0.16377260308333974</c:v>
                </c:pt>
                <c:pt idx="73" formatCode="0%">
                  <c:v>0.16783453533492732</c:v>
                </c:pt>
                <c:pt idx="74" formatCode="0%">
                  <c:v>0.16746740602776833</c:v>
                </c:pt>
                <c:pt idx="75" formatCode="0%">
                  <c:v>0.16261484820218497</c:v>
                </c:pt>
                <c:pt idx="76" formatCode="0%">
                  <c:v>0.16116861284529249</c:v>
                </c:pt>
                <c:pt idx="77" formatCode="0%">
                  <c:v>0.16387074825240733</c:v>
                </c:pt>
                <c:pt idx="78" formatCode="0%">
                  <c:v>0.16062790256501924</c:v>
                </c:pt>
                <c:pt idx="79" formatCode="0%">
                  <c:v>0.16127459945780509</c:v>
                </c:pt>
                <c:pt idx="80" formatCode="0%">
                  <c:v>0.15713882183531647</c:v>
                </c:pt>
                <c:pt idx="81" formatCode="0%">
                  <c:v>0.14407460222485224</c:v>
                </c:pt>
                <c:pt idx="82" formatCode="0%">
                  <c:v>0.14541545696999481</c:v>
                </c:pt>
                <c:pt idx="83" formatCode="0%">
                  <c:v>0.14484123465485088</c:v>
                </c:pt>
                <c:pt idx="84" formatCode="0%">
                  <c:v>0.14669560237768708</c:v>
                </c:pt>
                <c:pt idx="85" formatCode="0%">
                  <c:v>0.14350370469504692</c:v>
                </c:pt>
                <c:pt idx="86" formatCode="0%">
                  <c:v>0.13400028511838591</c:v>
                </c:pt>
                <c:pt idx="87" formatCode="0%">
                  <c:v>0.1315560070506181</c:v>
                </c:pt>
                <c:pt idx="88" formatCode="0%">
                  <c:v>0.12492331023192271</c:v>
                </c:pt>
                <c:pt idx="89" formatCode="0%">
                  <c:v>0.11575793102794463</c:v>
                </c:pt>
                <c:pt idx="90" formatCode="0%">
                  <c:v>0.11226040979487473</c:v>
                </c:pt>
                <c:pt idx="91" formatCode="0%">
                  <c:v>0.10853905194745739</c:v>
                </c:pt>
                <c:pt idx="92" formatCode="0%">
                  <c:v>0.11528018210604785</c:v>
                </c:pt>
                <c:pt idx="93" formatCode="0%">
                  <c:v>0.12103564915843035</c:v>
                </c:pt>
                <c:pt idx="94" formatCode="0%">
                  <c:v>0.11701581451017851</c:v>
                </c:pt>
                <c:pt idx="95" formatCode="0%">
                  <c:v>0.11288938326772691</c:v>
                </c:pt>
                <c:pt idx="96" formatCode="0%">
                  <c:v>0.1135890959657182</c:v>
                </c:pt>
                <c:pt idx="97" formatCode="0%">
                  <c:v>0.11294581993592723</c:v>
                </c:pt>
                <c:pt idx="98" formatCode="0%">
                  <c:v>0.11565972904734934</c:v>
                </c:pt>
                <c:pt idx="99" formatCode="0%">
                  <c:v>0.10801967418731762</c:v>
                </c:pt>
                <c:pt idx="100" formatCode="0%">
                  <c:v>0.10520243815705066</c:v>
                </c:pt>
                <c:pt idx="101" formatCode="0%">
                  <c:v>0.10101903756461916</c:v>
                </c:pt>
                <c:pt idx="102" formatCode="0%">
                  <c:v>0.10182758216277543</c:v>
                </c:pt>
                <c:pt idx="103" formatCode="0%">
                  <c:v>0.10019092450713418</c:v>
                </c:pt>
                <c:pt idx="104" formatCode="0%">
                  <c:v>9.5809871675809566E-2</c:v>
                </c:pt>
                <c:pt idx="105" formatCode="0%">
                  <c:v>8.4717071417977463E-2</c:v>
                </c:pt>
                <c:pt idx="106" formatCode="0%">
                  <c:v>7.7789378945200216E-2</c:v>
                </c:pt>
                <c:pt idx="107" formatCode="0%">
                  <c:v>7.0297628200709505E-2</c:v>
                </c:pt>
                <c:pt idx="108" formatCode="0%">
                  <c:v>6.1775910988992377E-2</c:v>
                </c:pt>
                <c:pt idx="109" formatCode="0%">
                  <c:v>5.2343445844622583E-2</c:v>
                </c:pt>
                <c:pt idx="110" formatCode="0%">
                  <c:v>3.2643591615759471E-2</c:v>
                </c:pt>
                <c:pt idx="111" formatCode="0%">
                  <c:v>2.6090408495502926E-2</c:v>
                </c:pt>
                <c:pt idx="112" formatCode="0%">
                  <c:v>2.1155921358775309E-2</c:v>
                </c:pt>
                <c:pt idx="113" formatCode="0%">
                  <c:v>9.7312929687034533E-3</c:v>
                </c:pt>
                <c:pt idx="114" formatCode="0%">
                  <c:v>2.4365987389960431E-3</c:v>
                </c:pt>
                <c:pt idx="115" formatCode="0%">
                  <c:v>-5.8689810104176621E-3</c:v>
                </c:pt>
                <c:pt idx="116" formatCode="0%">
                  <c:v>-1.6423604875728137E-2</c:v>
                </c:pt>
                <c:pt idx="117" formatCode="0%">
                  <c:v>-1.9341133911040087E-2</c:v>
                </c:pt>
                <c:pt idx="118" formatCode="0%">
                  <c:v>-2.2595934024793318E-2</c:v>
                </c:pt>
                <c:pt idx="119" formatCode="0%">
                  <c:v>-3.4607329259320752E-2</c:v>
                </c:pt>
                <c:pt idx="120" formatCode="0%">
                  <c:v>-3.8030649074240586E-2</c:v>
                </c:pt>
                <c:pt idx="121" formatCode="0%">
                  <c:v>-3.4222800142969634E-2</c:v>
                </c:pt>
                <c:pt idx="122" formatCode="0%">
                  <c:v>-2.5355629745172803E-2</c:v>
                </c:pt>
                <c:pt idx="123" formatCode="0%">
                  <c:v>-2.1711470304742631E-2</c:v>
                </c:pt>
                <c:pt idx="124" formatCode="0%">
                  <c:v>-2.5399685540068329E-2</c:v>
                </c:pt>
                <c:pt idx="125" formatCode="0%">
                  <c:v>-1.5928127580423279E-2</c:v>
                </c:pt>
                <c:pt idx="126" formatCode="0%">
                  <c:v>-1.9713423281144116E-2</c:v>
                </c:pt>
                <c:pt idx="127" formatCode="0%">
                  <c:v>-1.9762696626337561E-2</c:v>
                </c:pt>
                <c:pt idx="128" formatCode="0%">
                  <c:v>-1.8680572460889944E-2</c:v>
                </c:pt>
                <c:pt idx="129" formatCode="0%">
                  <c:v>-1.1914893617021249E-2</c:v>
                </c:pt>
                <c:pt idx="130" formatCode="0%">
                  <c:v>-1.0988615826111103E-2</c:v>
                </c:pt>
                <c:pt idx="131" formatCode="0%">
                  <c:v>-4.0194893272808008E-3</c:v>
                </c:pt>
                <c:pt idx="132" formatCode="0%">
                  <c:v>-1.6661719779813566E-3</c:v>
                </c:pt>
                <c:pt idx="133" formatCode="0%">
                  <c:v>-2.8303251533066121E-3</c:v>
                </c:pt>
                <c:pt idx="134" formatCode="0%">
                  <c:v>1.271980986618404E-3</c:v>
                </c:pt>
                <c:pt idx="135" formatCode="0%">
                  <c:v>6.9701863539419762E-3</c:v>
                </c:pt>
                <c:pt idx="136" formatCode="0%">
                  <c:v>1.2998815955872045E-2</c:v>
                </c:pt>
                <c:pt idx="137" formatCode="0%">
                  <c:v>1.5736455707098473E-2</c:v>
                </c:pt>
                <c:pt idx="138" formatCode="0%">
                  <c:v>2.2636395194358006E-2</c:v>
                </c:pt>
                <c:pt idx="139" formatCode="0%">
                  <c:v>3.3467960673236874E-2</c:v>
                </c:pt>
                <c:pt idx="140" formatCode="0%">
                  <c:v>3.8518559621887771E-2</c:v>
                </c:pt>
                <c:pt idx="141" formatCode="0%">
                  <c:v>3.5399115470211573E-2</c:v>
                </c:pt>
                <c:pt idx="142" formatCode="0%">
                  <c:v>4.2908268573628616E-2</c:v>
                </c:pt>
                <c:pt idx="143" formatCode="0%">
                  <c:v>5.1456601134133972E-2</c:v>
                </c:pt>
                <c:pt idx="144" formatCode="0%">
                  <c:v>5.0666445091714474E-2</c:v>
                </c:pt>
                <c:pt idx="145" formatCode="0%">
                  <c:v>5.6300076244701236E-2</c:v>
                </c:pt>
                <c:pt idx="146" formatCode="0%">
                  <c:v>5.7721951947817818E-2</c:v>
                </c:pt>
                <c:pt idx="147" formatCode="0%">
                  <c:v>5.434165222515297E-2</c:v>
                </c:pt>
                <c:pt idx="148" formatCode="0%">
                  <c:v>5.5690078852499436E-2</c:v>
                </c:pt>
                <c:pt idx="149" formatCode="0%">
                  <c:v>5.1856385252905479E-2</c:v>
                </c:pt>
                <c:pt idx="150" formatCode="0%">
                  <c:v>5.1601144189435733E-2</c:v>
                </c:pt>
                <c:pt idx="151" formatCode="0%">
                  <c:v>5.2649082337008712E-2</c:v>
                </c:pt>
                <c:pt idx="152" formatCode="0%">
                  <c:v>5.8822993248465405E-2</c:v>
                </c:pt>
                <c:pt idx="153" formatCode="0%">
                  <c:v>6.3945125593850571E-2</c:v>
                </c:pt>
                <c:pt idx="154" formatCode="0%">
                  <c:v>6.5551348078698002E-2</c:v>
                </c:pt>
                <c:pt idx="155" formatCode="0%">
                  <c:v>6.4564737475283795E-2</c:v>
                </c:pt>
                <c:pt idx="156" formatCode="0%">
                  <c:v>7.0493247609880072E-2</c:v>
                </c:pt>
                <c:pt idx="157" formatCode="0%">
                  <c:v>7.3066543162583208E-2</c:v>
                </c:pt>
                <c:pt idx="158" formatCode="0%">
                  <c:v>9.4897647418270781E-2</c:v>
                </c:pt>
                <c:pt idx="159" formatCode="0%">
                  <c:v>9.5068707468442204E-2</c:v>
                </c:pt>
                <c:pt idx="160" formatCode="0%">
                  <c:v>9.2593852963589018E-2</c:v>
                </c:pt>
                <c:pt idx="161" formatCode="0%">
                  <c:v>9.7332786933409077E-2</c:v>
                </c:pt>
                <c:pt idx="162" formatCode="0%">
                  <c:v>0.11347535804248965</c:v>
                </c:pt>
                <c:pt idx="163" formatCode="0%">
                  <c:v>0.12268081045134327</c:v>
                </c:pt>
                <c:pt idx="164" formatCode="0%">
                  <c:v>0.13407292386816549</c:v>
                </c:pt>
                <c:pt idx="165" formatCode="0%">
                  <c:v>0.14737558016145869</c:v>
                </c:pt>
                <c:pt idx="166" formatCode="0%">
                  <c:v>0.15597695786973342</c:v>
                </c:pt>
                <c:pt idx="167" formatCode="0%">
                  <c:v>0.15692810322129236</c:v>
                </c:pt>
                <c:pt idx="168" formatCode="0%">
                  <c:v>0.15969818207422914</c:v>
                </c:pt>
                <c:pt idx="169" formatCode="0%">
                  <c:v>0.1610174501359094</c:v>
                </c:pt>
                <c:pt idx="170" formatCode="0%">
                  <c:v>0.14600373925661336</c:v>
                </c:pt>
                <c:pt idx="171" formatCode="0%">
                  <c:v>0.15175200749841844</c:v>
                </c:pt>
                <c:pt idx="172" formatCode="0%">
                  <c:v>0.16113619791999789</c:v>
                </c:pt>
                <c:pt idx="173" formatCode="0%">
                  <c:v>0.16258391605110289</c:v>
                </c:pt>
                <c:pt idx="174" formatCode="0%">
                  <c:v>0.1634219501103884</c:v>
                </c:pt>
                <c:pt idx="175" formatCode="0%">
                  <c:v>0.16102234611640109</c:v>
                </c:pt>
                <c:pt idx="176" formatCode="0%">
                  <c:v>0.16185381573870838</c:v>
                </c:pt>
                <c:pt idx="177" formatCode="0%">
                  <c:v>0.16264911754180233</c:v>
                </c:pt>
                <c:pt idx="178" formatCode="0%">
                  <c:v>0.1611885523783001</c:v>
                </c:pt>
                <c:pt idx="179" formatCode="0%">
                  <c:v>0.16363574873412645</c:v>
                </c:pt>
                <c:pt idx="180" formatCode="0%">
                  <c:v>0.16427395664978306</c:v>
                </c:pt>
                <c:pt idx="181" formatCode="0%">
                  <c:v>0.16732088986878879</c:v>
                </c:pt>
                <c:pt idx="182" formatCode="0%">
                  <c:v>0.16584660780034377</c:v>
                </c:pt>
                <c:pt idx="183" formatCode="0%">
                  <c:v>0.16927521386323652</c:v>
                </c:pt>
                <c:pt idx="184" formatCode="0%">
                  <c:v>0.16879616477187676</c:v>
                </c:pt>
                <c:pt idx="185" formatCode="0%">
                  <c:v>0.1771136385975125</c:v>
                </c:pt>
                <c:pt idx="186" formatCode="0%">
                  <c:v>0.16937375908017249</c:v>
                </c:pt>
                <c:pt idx="187" formatCode="0%">
                  <c:v>0.16595284125684517</c:v>
                </c:pt>
                <c:pt idx="188" formatCode="0%">
                  <c:v>0.16151150879411058</c:v>
                </c:pt>
                <c:pt idx="189" formatCode="0%">
                  <c:v>0.15465338867358147</c:v>
                </c:pt>
                <c:pt idx="190" formatCode="0%">
                  <c:v>0.14436307368201118</c:v>
                </c:pt>
                <c:pt idx="191" formatCode="0%">
                  <c:v>0.14017940029508269</c:v>
                </c:pt>
                <c:pt idx="192" formatCode="0%">
                  <c:v>0.13648185752540121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E42-6D40-951E-8C376871D5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6985344"/>
        <c:axId val="626984560"/>
      </c:lineChart>
      <c:dateAx>
        <c:axId val="62698377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6984168"/>
        <c:crosses val="autoZero"/>
        <c:auto val="1"/>
        <c:lblOffset val="100"/>
        <c:baseTimeUnit val="months"/>
        <c:majorUnit val="12"/>
        <c:majorTimeUnit val="months"/>
      </c:dateAx>
      <c:valAx>
        <c:axId val="626984168"/>
        <c:scaling>
          <c:orientation val="minMax"/>
          <c:min val="-1000000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6983776"/>
        <c:crosses val="autoZero"/>
        <c:crossBetween val="between"/>
        <c:dispUnits>
          <c:builtInUnit val="thousands"/>
        </c:dispUnits>
      </c:valAx>
      <c:valAx>
        <c:axId val="626984560"/>
        <c:scaling>
          <c:orientation val="minMax"/>
          <c:max val="0.60000000000000009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6985344"/>
        <c:crosses val="max"/>
        <c:crossBetween val="between"/>
        <c:majorUnit val="0.1"/>
      </c:valAx>
      <c:dateAx>
        <c:axId val="626985344"/>
        <c:scaling>
          <c:orientation val="minMax"/>
        </c:scaling>
        <c:delete val="1"/>
        <c:axPos val="t"/>
        <c:numFmt formatCode="mmm\-yy" sourceLinked="1"/>
        <c:majorTickMark val="in"/>
        <c:minorTickMark val="none"/>
        <c:tickLblPos val="low"/>
        <c:crossAx val="626984560"/>
        <c:crosses val="max"/>
        <c:auto val="1"/>
        <c:lblOffset val="100"/>
        <c:baseTimeUnit val="months"/>
        <c:majorUnit val="12"/>
        <c:majorTimeUnit val="months"/>
      </c:dateAx>
      <c:spPr>
        <a:noFill/>
        <a:ln w="9525"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12424303034754115"/>
          <c:y val="0.14318966708108852"/>
          <c:w val="0.743355110067771"/>
          <c:h val="5.63925855187711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lumMod val="100000"/>
      </a:srgbClr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pt-BR" sz="1000" b="1" cap="all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Saldos 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 crédito (R$ bilhões) de pessoas jurídicas na carteira dos bancos e taxas de variação em relação ao mesmo mês do ano anterior </a:t>
            </a:r>
          </a:p>
        </c:rich>
      </c:tx>
      <c:layout>
        <c:manualLayout>
          <c:xMode val="edge"/>
          <c:yMode val="edge"/>
          <c:x val="0.1132641756470943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4647843575766042E-2"/>
          <c:y val="0.12819297056061896"/>
          <c:w val="0.87981130317290224"/>
          <c:h val="0.654140217134721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'Gráfico 8'!$B$3</c:f>
              <c:strCache>
                <c:ptCount val="1"/>
                <c:pt idx="0">
                  <c:v>Saldos totais</c:v>
                </c:pt>
              </c:strCache>
            </c:strRef>
          </c:tx>
          <c:spPr>
            <a:solidFill>
              <a:srgbClr val="00ADFA"/>
            </a:solidFill>
            <a:ln>
              <a:solidFill>
                <a:srgbClr val="00ADFA"/>
              </a:solidFill>
            </a:ln>
            <a:effectLst/>
          </c:spPr>
          <c:invertIfNegative val="0"/>
          <c:cat>
            <c:numRef>
              <c:f>'Gráfico 8'!$A$4:$A$196</c:f>
              <c:numCache>
                <c:formatCode>mmm\-yy</c:formatCode>
                <c:ptCount val="193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  <c:pt idx="170">
                  <c:v>44256</c:v>
                </c:pt>
                <c:pt idx="171">
                  <c:v>44287</c:v>
                </c:pt>
                <c:pt idx="172">
                  <c:v>44317</c:v>
                </c:pt>
                <c:pt idx="173">
                  <c:v>44348</c:v>
                </c:pt>
                <c:pt idx="174">
                  <c:v>44378</c:v>
                </c:pt>
                <c:pt idx="175">
                  <c:v>44409</c:v>
                </c:pt>
                <c:pt idx="176">
                  <c:v>44440</c:v>
                </c:pt>
                <c:pt idx="177">
                  <c:v>44470</c:v>
                </c:pt>
                <c:pt idx="178">
                  <c:v>44501</c:v>
                </c:pt>
                <c:pt idx="179">
                  <c:v>44531</c:v>
                </c:pt>
                <c:pt idx="180">
                  <c:v>44562</c:v>
                </c:pt>
                <c:pt idx="181">
                  <c:v>44593</c:v>
                </c:pt>
                <c:pt idx="182">
                  <c:v>44621</c:v>
                </c:pt>
                <c:pt idx="183">
                  <c:v>44652</c:v>
                </c:pt>
                <c:pt idx="184">
                  <c:v>44682</c:v>
                </c:pt>
                <c:pt idx="185">
                  <c:v>44713</c:v>
                </c:pt>
                <c:pt idx="186">
                  <c:v>44743</c:v>
                </c:pt>
                <c:pt idx="187">
                  <c:v>44774</c:v>
                </c:pt>
                <c:pt idx="188">
                  <c:v>44805</c:v>
                </c:pt>
                <c:pt idx="189">
                  <c:v>44835</c:v>
                </c:pt>
                <c:pt idx="190">
                  <c:v>44866</c:v>
                </c:pt>
                <c:pt idx="191">
                  <c:v>44896</c:v>
                </c:pt>
                <c:pt idx="192">
                  <c:v>44927</c:v>
                </c:pt>
              </c:numCache>
            </c:numRef>
          </c:cat>
          <c:val>
            <c:numRef>
              <c:f>'Gráfico 8'!$B$4:$B$196</c:f>
              <c:numCache>
                <c:formatCode>General</c:formatCode>
                <c:ptCount val="193"/>
                <c:pt idx="2" formatCode="#,##0">
                  <c:v>413952</c:v>
                </c:pt>
                <c:pt idx="3" formatCode="#,##0">
                  <c:v>424836</c:v>
                </c:pt>
                <c:pt idx="4" formatCode="#,##0">
                  <c:v>425838</c:v>
                </c:pt>
                <c:pt idx="5" formatCode="#,##0">
                  <c:v>430511</c:v>
                </c:pt>
                <c:pt idx="6" formatCode="#,##0">
                  <c:v>439052</c:v>
                </c:pt>
                <c:pt idx="7" formatCode="#,##0">
                  <c:v>456966</c:v>
                </c:pt>
                <c:pt idx="8" formatCode="#,##0">
                  <c:v>464106</c:v>
                </c:pt>
                <c:pt idx="9" formatCode="#,##0">
                  <c:v>475254</c:v>
                </c:pt>
                <c:pt idx="10" formatCode="#,##0">
                  <c:v>494849</c:v>
                </c:pt>
                <c:pt idx="11" formatCode="#,##0">
                  <c:v>512056</c:v>
                </c:pt>
                <c:pt idx="12" formatCode="#,##0">
                  <c:v>513560</c:v>
                </c:pt>
                <c:pt idx="13" formatCode="#,##0">
                  <c:v>522260</c:v>
                </c:pt>
                <c:pt idx="14" formatCode="#,##0">
                  <c:v>544862</c:v>
                </c:pt>
                <c:pt idx="15" formatCode="#,##0">
                  <c:v>557409</c:v>
                </c:pt>
                <c:pt idx="16" formatCode="#,##0">
                  <c:v>572822</c:v>
                </c:pt>
                <c:pt idx="17" formatCode="#,##0">
                  <c:v>587334</c:v>
                </c:pt>
                <c:pt idx="18" formatCode="#,##0">
                  <c:v>598386</c:v>
                </c:pt>
                <c:pt idx="19" formatCode="#,##0">
                  <c:v>615495</c:v>
                </c:pt>
                <c:pt idx="20" formatCode="#,##0">
                  <c:v>646485</c:v>
                </c:pt>
                <c:pt idx="21" formatCode="#,##0">
                  <c:v>668184</c:v>
                </c:pt>
                <c:pt idx="22" formatCode="#,##0">
                  <c:v>688358</c:v>
                </c:pt>
                <c:pt idx="23" formatCode="#,##0">
                  <c:v>699775</c:v>
                </c:pt>
                <c:pt idx="24" formatCode="#,##0">
                  <c:v>698197</c:v>
                </c:pt>
                <c:pt idx="25" formatCode="#,##0">
                  <c:v>698600</c:v>
                </c:pt>
                <c:pt idx="26" formatCode="#,##0">
                  <c:v>705416</c:v>
                </c:pt>
                <c:pt idx="27" formatCode="#,##0">
                  <c:v>703231</c:v>
                </c:pt>
                <c:pt idx="28" formatCode="#,##0">
                  <c:v>703135</c:v>
                </c:pt>
                <c:pt idx="29" formatCode="#,##0">
                  <c:v>709695</c:v>
                </c:pt>
                <c:pt idx="30" formatCode="#,##0">
                  <c:v>734148</c:v>
                </c:pt>
                <c:pt idx="31" formatCode="#,##0">
                  <c:v>744780</c:v>
                </c:pt>
                <c:pt idx="32" formatCode="#,##0">
                  <c:v>753080</c:v>
                </c:pt>
                <c:pt idx="33" formatCode="#,##0">
                  <c:v>763694</c:v>
                </c:pt>
                <c:pt idx="34" formatCode="#,##0">
                  <c:v>777239</c:v>
                </c:pt>
                <c:pt idx="35" formatCode="#,##0">
                  <c:v>793960</c:v>
                </c:pt>
                <c:pt idx="36" formatCode="#,##0">
                  <c:v>794589</c:v>
                </c:pt>
                <c:pt idx="37" formatCode="#,##0">
                  <c:v>799320</c:v>
                </c:pt>
                <c:pt idx="38" formatCode="#,##0">
                  <c:v>803921</c:v>
                </c:pt>
                <c:pt idx="39" formatCode="#,##0">
                  <c:v>810261</c:v>
                </c:pt>
                <c:pt idx="40" formatCode="#,##0">
                  <c:v>827703</c:v>
                </c:pt>
                <c:pt idx="41" formatCode="#,##0">
                  <c:v>850742</c:v>
                </c:pt>
                <c:pt idx="42" formatCode="#,##0">
                  <c:v>856268</c:v>
                </c:pt>
                <c:pt idx="43" formatCode="#,##0">
                  <c:v>876241</c:v>
                </c:pt>
                <c:pt idx="44" formatCode="#,##0">
                  <c:v>894120</c:v>
                </c:pt>
                <c:pt idx="45" formatCode="#,##0">
                  <c:v>910493</c:v>
                </c:pt>
                <c:pt idx="46" formatCode="#,##0">
                  <c:v>927066</c:v>
                </c:pt>
                <c:pt idx="47" formatCode="#,##0">
                  <c:v>936912</c:v>
                </c:pt>
                <c:pt idx="48" formatCode="#,##0">
                  <c:v>933467</c:v>
                </c:pt>
                <c:pt idx="49" formatCode="#,##0">
                  <c:v>947964</c:v>
                </c:pt>
                <c:pt idx="50" formatCode="#,##0">
                  <c:v>958884</c:v>
                </c:pt>
                <c:pt idx="51" formatCode="#,##0">
                  <c:v>971825</c:v>
                </c:pt>
                <c:pt idx="52" formatCode="#,##0">
                  <c:v>986470</c:v>
                </c:pt>
                <c:pt idx="53" formatCode="#,##0">
                  <c:v>1002021</c:v>
                </c:pt>
                <c:pt idx="54" formatCode="#,##0">
                  <c:v>1012580</c:v>
                </c:pt>
                <c:pt idx="55" formatCode="#,##0">
                  <c:v>1025674</c:v>
                </c:pt>
                <c:pt idx="56" formatCode="#,##0">
                  <c:v>1053850</c:v>
                </c:pt>
                <c:pt idx="57" formatCode="#,##0">
                  <c:v>1056671</c:v>
                </c:pt>
                <c:pt idx="58" formatCode="#,##0">
                  <c:v>1080026</c:v>
                </c:pt>
                <c:pt idx="59" formatCode="#,##0">
                  <c:v>1112355</c:v>
                </c:pt>
                <c:pt idx="60" formatCode="#,##0">
                  <c:v>1099064</c:v>
                </c:pt>
                <c:pt idx="61" formatCode="#,##0">
                  <c:v>1099920</c:v>
                </c:pt>
                <c:pt idx="62" formatCode="#,##0">
                  <c:v>1125741</c:v>
                </c:pt>
                <c:pt idx="63" formatCode="#,##0">
                  <c:v>1141731</c:v>
                </c:pt>
                <c:pt idx="64" formatCode="#,##0">
                  <c:v>1161233</c:v>
                </c:pt>
                <c:pt idx="65" formatCode="#,##0">
                  <c:v>1180998</c:v>
                </c:pt>
                <c:pt idx="66" formatCode="#,##0">
                  <c:v>1188704</c:v>
                </c:pt>
                <c:pt idx="67" formatCode="#,##0">
                  <c:v>1197310</c:v>
                </c:pt>
                <c:pt idx="68" formatCode="#,##0">
                  <c:v>1218829</c:v>
                </c:pt>
                <c:pt idx="69" formatCode="#,##0">
                  <c:v>1234774</c:v>
                </c:pt>
                <c:pt idx="70" formatCode="#,##0">
                  <c:v>1254604</c:v>
                </c:pt>
                <c:pt idx="71" formatCode="#,##0">
                  <c:v>1291867</c:v>
                </c:pt>
                <c:pt idx="72" formatCode="#,##0">
                  <c:v>1277890</c:v>
                </c:pt>
                <c:pt idx="73" formatCode="#,##0">
                  <c:v>1288822</c:v>
                </c:pt>
                <c:pt idx="74" formatCode="#,##0">
                  <c:v>1319047</c:v>
                </c:pt>
                <c:pt idx="75" formatCode="#,##0">
                  <c:v>1324301</c:v>
                </c:pt>
                <c:pt idx="76" formatCode="#,##0">
                  <c:v>1343310</c:v>
                </c:pt>
                <c:pt idx="77" formatCode="#,##0">
                  <c:v>1371462</c:v>
                </c:pt>
                <c:pt idx="78" formatCode="#,##0">
                  <c:v>1371133</c:v>
                </c:pt>
                <c:pt idx="79" formatCode="#,##0">
                  <c:v>1387379</c:v>
                </c:pt>
                <c:pt idx="80" formatCode="#,##0">
                  <c:v>1394720</c:v>
                </c:pt>
                <c:pt idx="81" formatCode="#,##0">
                  <c:v>1391759</c:v>
                </c:pt>
                <c:pt idx="82" formatCode="#,##0">
                  <c:v>1418888</c:v>
                </c:pt>
                <c:pt idx="83" formatCode="#,##0">
                  <c:v>1461999</c:v>
                </c:pt>
                <c:pt idx="84" formatCode="#,##0">
                  <c:v>1450143</c:v>
                </c:pt>
                <c:pt idx="85" formatCode="#,##0">
                  <c:v>1455446</c:v>
                </c:pt>
                <c:pt idx="86" formatCode="#,##0">
                  <c:v>1470686</c:v>
                </c:pt>
                <c:pt idx="87" formatCode="#,##0">
                  <c:v>1477149</c:v>
                </c:pt>
                <c:pt idx="88" formatCode="#,##0">
                  <c:v>1486831</c:v>
                </c:pt>
                <c:pt idx="89" formatCode="#,##0">
                  <c:v>1499849</c:v>
                </c:pt>
                <c:pt idx="90" formatCode="#,##0">
                  <c:v>1497784</c:v>
                </c:pt>
                <c:pt idx="91" formatCode="#,##0">
                  <c:v>1509536</c:v>
                </c:pt>
                <c:pt idx="92" formatCode="#,##0">
                  <c:v>1535565</c:v>
                </c:pt>
                <c:pt idx="93" formatCode="#,##0">
                  <c:v>1541066</c:v>
                </c:pt>
                <c:pt idx="94" formatCode="#,##0">
                  <c:v>1566044</c:v>
                </c:pt>
                <c:pt idx="95" formatCode="#,##0">
                  <c:v>1601391</c:v>
                </c:pt>
                <c:pt idx="96" formatCode="#,##0">
                  <c:v>1591349</c:v>
                </c:pt>
                <c:pt idx="97" formatCode="#,##0">
                  <c:v>1599734</c:v>
                </c:pt>
                <c:pt idx="98" formatCode="#,##0">
                  <c:v>1625477</c:v>
                </c:pt>
                <c:pt idx="99" formatCode="#,##0">
                  <c:v>1617486</c:v>
                </c:pt>
                <c:pt idx="100" formatCode="#,##0">
                  <c:v>1630568</c:v>
                </c:pt>
                <c:pt idx="101" formatCode="#,##0">
                  <c:v>1640086</c:v>
                </c:pt>
                <c:pt idx="102" formatCode="#,##0">
                  <c:v>1643742</c:v>
                </c:pt>
                <c:pt idx="103" formatCode="#,##0">
                  <c:v>1657395</c:v>
                </c:pt>
                <c:pt idx="104" formatCode="#,##0">
                  <c:v>1681022</c:v>
                </c:pt>
                <c:pt idx="105" formatCode="#,##0">
                  <c:v>1670159</c:v>
                </c:pt>
                <c:pt idx="106" formatCode="#,##0">
                  <c:v>1678370</c:v>
                </c:pt>
                <c:pt idx="107" formatCode="#,##0">
                  <c:v>1710914</c:v>
                </c:pt>
                <c:pt idx="108" formatCode="#,##0">
                  <c:v>1686224</c:v>
                </c:pt>
                <c:pt idx="109" formatCode="#,##0">
                  <c:v>1669474</c:v>
                </c:pt>
                <c:pt idx="110" formatCode="#,##0">
                  <c:v>1643265</c:v>
                </c:pt>
                <c:pt idx="111" formatCode="#,##0">
                  <c:v>1624448</c:v>
                </c:pt>
                <c:pt idx="112" formatCode="#,##0">
                  <c:v>1624441</c:v>
                </c:pt>
                <c:pt idx="113" formatCode="#,##0">
                  <c:v>1603433</c:v>
                </c:pt>
                <c:pt idx="114" formatCode="#,##0">
                  <c:v>1588513</c:v>
                </c:pt>
                <c:pt idx="115" formatCode="#,##0">
                  <c:v>1578740</c:v>
                </c:pt>
                <c:pt idx="116" formatCode="#,##0">
                  <c:v>1571752</c:v>
                </c:pt>
                <c:pt idx="117" formatCode="#,##0">
                  <c:v>1557581</c:v>
                </c:pt>
                <c:pt idx="118" formatCode="#,##0">
                  <c:v>1556307</c:v>
                </c:pt>
                <c:pt idx="119" formatCode="#,##0">
                  <c:v>1548645</c:v>
                </c:pt>
                <c:pt idx="120" formatCode="#,##0">
                  <c:v>1511586</c:v>
                </c:pt>
                <c:pt idx="121" formatCode="#,##0">
                  <c:v>1507526</c:v>
                </c:pt>
                <c:pt idx="122" formatCode="#,##0">
                  <c:v>1505787</c:v>
                </c:pt>
                <c:pt idx="123" formatCode="#,##0">
                  <c:v>1496040</c:v>
                </c:pt>
                <c:pt idx="124" formatCode="#,##0">
                  <c:v>1480996</c:v>
                </c:pt>
                <c:pt idx="125" formatCode="#,##0">
                  <c:v>1485896</c:v>
                </c:pt>
                <c:pt idx="126" formatCode="#,##0">
                  <c:v>1456057</c:v>
                </c:pt>
                <c:pt idx="127" formatCode="#,##0">
                  <c:v>1442958</c:v>
                </c:pt>
                <c:pt idx="128" formatCode="#,##0">
                  <c:v>1439429</c:v>
                </c:pt>
                <c:pt idx="129" formatCode="#,##0">
                  <c:v>1432195</c:v>
                </c:pt>
                <c:pt idx="130" formatCode="#,##0">
                  <c:v>1429364</c:v>
                </c:pt>
                <c:pt idx="131" formatCode="#,##0">
                  <c:v>1445115</c:v>
                </c:pt>
                <c:pt idx="132" formatCode="#,##0">
                  <c:v>1410571</c:v>
                </c:pt>
                <c:pt idx="133" formatCode="#,##0">
                  <c:v>1405303</c:v>
                </c:pt>
                <c:pt idx="134" formatCode="#,##0">
                  <c:v>1415763</c:v>
                </c:pt>
                <c:pt idx="135" formatCode="#,##0">
                  <c:v>1414907</c:v>
                </c:pt>
                <c:pt idx="136" formatCode="#,##0">
                  <c:v>1419445</c:v>
                </c:pt>
                <c:pt idx="137" formatCode="#,##0">
                  <c:v>1432717</c:v>
                </c:pt>
                <c:pt idx="138" formatCode="#,##0">
                  <c:v>1420881</c:v>
                </c:pt>
                <c:pt idx="139" formatCode="#,##0">
                  <c:v>1434320</c:v>
                </c:pt>
                <c:pt idx="140" formatCode="#,##0">
                  <c:v>1440877</c:v>
                </c:pt>
                <c:pt idx="141" formatCode="#,##0">
                  <c:v>1417390</c:v>
                </c:pt>
                <c:pt idx="142" formatCode="#,##0">
                  <c:v>1427818</c:v>
                </c:pt>
                <c:pt idx="143" formatCode="#,##0">
                  <c:v>1462037</c:v>
                </c:pt>
                <c:pt idx="144" formatCode="#,##0">
                  <c:v>1423002</c:v>
                </c:pt>
                <c:pt idx="145" formatCode="#,##0">
                  <c:v>1424211</c:v>
                </c:pt>
                <c:pt idx="146" formatCode="#,##0">
                  <c:v>1436695</c:v>
                </c:pt>
                <c:pt idx="147" formatCode="#,##0">
                  <c:v>1420024</c:v>
                </c:pt>
                <c:pt idx="148" formatCode="#,##0">
                  <c:v>1420549</c:v>
                </c:pt>
                <c:pt idx="149" formatCode="#,##0">
                  <c:v>1419273</c:v>
                </c:pt>
                <c:pt idx="150" formatCode="#,##0">
                  <c:v>1396922</c:v>
                </c:pt>
                <c:pt idx="151" formatCode="#,##0">
                  <c:v>1411215</c:v>
                </c:pt>
                <c:pt idx="152" formatCode="#,##0">
                  <c:v>1427524</c:v>
                </c:pt>
                <c:pt idx="153" formatCode="#,##0">
                  <c:v>1415578</c:v>
                </c:pt>
                <c:pt idx="154" formatCode="#,##0">
                  <c:v>1435147</c:v>
                </c:pt>
                <c:pt idx="155" formatCode="#,##0">
                  <c:v>1458826</c:v>
                </c:pt>
                <c:pt idx="156" formatCode="#,##0">
                  <c:v>1431634</c:v>
                </c:pt>
                <c:pt idx="157" formatCode="#,##0">
                  <c:v>1442009</c:v>
                </c:pt>
                <c:pt idx="158" formatCode="#,##0">
                  <c:v>1534303</c:v>
                </c:pt>
                <c:pt idx="159" formatCode="#,##0">
                  <c:v>1554328</c:v>
                </c:pt>
                <c:pt idx="160" formatCode="#,##0">
                  <c:v>1568161</c:v>
                </c:pt>
                <c:pt idx="161" formatCode="#,##0">
                  <c:v>1590630</c:v>
                </c:pt>
                <c:pt idx="162" formatCode="#,##0">
                  <c:v>1614399</c:v>
                </c:pt>
                <c:pt idx="163" formatCode="#,##0">
                  <c:v>1650507</c:v>
                </c:pt>
                <c:pt idx="164" formatCode="#,##0">
                  <c:v>1700625</c:v>
                </c:pt>
                <c:pt idx="165" formatCode="#,##0">
                  <c:v>1723478</c:v>
                </c:pt>
                <c:pt idx="166" formatCode="#,##0">
                  <c:v>1758479</c:v>
                </c:pt>
                <c:pt idx="167" formatCode="#,##0">
                  <c:v>1787510</c:v>
                </c:pt>
                <c:pt idx="168" formatCode="#,##0">
                  <c:v>1771843</c:v>
                </c:pt>
                <c:pt idx="169" formatCode="#,##0">
                  <c:v>1781561</c:v>
                </c:pt>
                <c:pt idx="170" formatCode="#,##0">
                  <c:v>1814062</c:v>
                </c:pt>
                <c:pt idx="171" formatCode="#,##0">
                  <c:v>1811348</c:v>
                </c:pt>
                <c:pt idx="172" formatCode="#,##0">
                  <c:v>1816271</c:v>
                </c:pt>
                <c:pt idx="173" formatCode="#,##0">
                  <c:v>1821983</c:v>
                </c:pt>
                <c:pt idx="174" formatCode="#,##0">
                  <c:v>1837268</c:v>
                </c:pt>
                <c:pt idx="175" formatCode="#,##0">
                  <c:v>1847170</c:v>
                </c:pt>
                <c:pt idx="176" formatCode="#,##0">
                  <c:v>1888986</c:v>
                </c:pt>
                <c:pt idx="177" formatCode="#,##0">
                  <c:v>1903811</c:v>
                </c:pt>
                <c:pt idx="178" formatCode="#,##0">
                  <c:v>1921907</c:v>
                </c:pt>
                <c:pt idx="179" formatCode="#,##0">
                  <c:v>1968662</c:v>
                </c:pt>
                <c:pt idx="180" formatCode="#,##0">
                  <c:v>1939633</c:v>
                </c:pt>
                <c:pt idx="181" formatCode="#,##0">
                  <c:v>1963967</c:v>
                </c:pt>
                <c:pt idx="182" formatCode="#,##0">
                  <c:v>1988204</c:v>
                </c:pt>
                <c:pt idx="183" formatCode="#,##0">
                  <c:v>1992213</c:v>
                </c:pt>
                <c:pt idx="184" formatCode="#,##0">
                  <c:v>2002959</c:v>
                </c:pt>
                <c:pt idx="185" formatCode="#,##0">
                  <c:v>2041847</c:v>
                </c:pt>
                <c:pt idx="186" formatCode="#,##0">
                  <c:v>2033639</c:v>
                </c:pt>
                <c:pt idx="187" formatCode="#,##0">
                  <c:v>2050281</c:v>
                </c:pt>
                <c:pt idx="188" formatCode="#,##0">
                  <c:v>2093308</c:v>
                </c:pt>
                <c:pt idx="189" formatCode="#,##0">
                  <c:v>2077334</c:v>
                </c:pt>
                <c:pt idx="190" formatCode="#,##0">
                  <c:v>2117265</c:v>
                </c:pt>
                <c:pt idx="191" formatCode="#,##0">
                  <c:v>2141760</c:v>
                </c:pt>
                <c:pt idx="192" formatCode="#,##0">
                  <c:v>2117267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73-CC48-9481-7EC055F5F7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7824480"/>
        <c:axId val="627824872"/>
      </c:barChart>
      <c:lineChart>
        <c:grouping val="standard"/>
        <c:varyColors val="0"/>
        <c:ser>
          <c:idx val="1"/>
          <c:order val="1"/>
          <c:tx>
            <c:strRef>
              <c:f>'Gráfico 8'!$C$3</c:f>
              <c:strCache>
                <c:ptCount val="1"/>
                <c:pt idx="0">
                  <c:v>Taxa de variação (%) - dir</c:v>
                </c:pt>
              </c:strCache>
            </c:strRef>
          </c:tx>
          <c:spPr>
            <a:ln w="19050" cap="rnd">
              <a:solidFill>
                <a:srgbClr val="005D89"/>
              </a:solidFill>
              <a:round/>
            </a:ln>
            <a:effectLst/>
          </c:spPr>
          <c:marker>
            <c:symbol val="none"/>
          </c:marker>
          <c:cat>
            <c:numRef>
              <c:f>'Gráfico 8'!$A$4:$A$196</c:f>
              <c:numCache>
                <c:formatCode>mmm\-yy</c:formatCode>
                <c:ptCount val="193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  <c:pt idx="170">
                  <c:v>44256</c:v>
                </c:pt>
                <c:pt idx="171">
                  <c:v>44287</c:v>
                </c:pt>
                <c:pt idx="172">
                  <c:v>44317</c:v>
                </c:pt>
                <c:pt idx="173">
                  <c:v>44348</c:v>
                </c:pt>
                <c:pt idx="174">
                  <c:v>44378</c:v>
                </c:pt>
                <c:pt idx="175">
                  <c:v>44409</c:v>
                </c:pt>
                <c:pt idx="176">
                  <c:v>44440</c:v>
                </c:pt>
                <c:pt idx="177">
                  <c:v>44470</c:v>
                </c:pt>
                <c:pt idx="178">
                  <c:v>44501</c:v>
                </c:pt>
                <c:pt idx="179">
                  <c:v>44531</c:v>
                </c:pt>
                <c:pt idx="180">
                  <c:v>44562</c:v>
                </c:pt>
                <c:pt idx="181">
                  <c:v>44593</c:v>
                </c:pt>
                <c:pt idx="182">
                  <c:v>44621</c:v>
                </c:pt>
                <c:pt idx="183">
                  <c:v>44652</c:v>
                </c:pt>
                <c:pt idx="184">
                  <c:v>44682</c:v>
                </c:pt>
                <c:pt idx="185">
                  <c:v>44713</c:v>
                </c:pt>
                <c:pt idx="186">
                  <c:v>44743</c:v>
                </c:pt>
                <c:pt idx="187">
                  <c:v>44774</c:v>
                </c:pt>
                <c:pt idx="188">
                  <c:v>44805</c:v>
                </c:pt>
                <c:pt idx="189">
                  <c:v>44835</c:v>
                </c:pt>
                <c:pt idx="190">
                  <c:v>44866</c:v>
                </c:pt>
                <c:pt idx="191">
                  <c:v>44896</c:v>
                </c:pt>
                <c:pt idx="192">
                  <c:v>44927</c:v>
                </c:pt>
              </c:numCache>
            </c:numRef>
          </c:cat>
          <c:val>
            <c:numRef>
              <c:f>'Gráfico 8'!$C$4:$C$196</c:f>
              <c:numCache>
                <c:formatCode>General</c:formatCode>
                <c:ptCount val="193"/>
                <c:pt idx="14" formatCode="0%">
                  <c:v>0.31624439548546701</c:v>
                </c:pt>
                <c:pt idx="15" formatCode="0%">
                  <c:v>0.31205688783436436</c:v>
                </c:pt>
                <c:pt idx="16" formatCode="0%">
                  <c:v>0.34516412344600522</c:v>
                </c:pt>
                <c:pt idx="17" formatCode="0%">
                  <c:v>0.36427176076801748</c:v>
                </c:pt>
                <c:pt idx="18" formatCode="0%">
                  <c:v>0.36290462177600835</c:v>
                </c:pt>
                <c:pt idx="19" formatCode="0%">
                  <c:v>0.3469164007825527</c:v>
                </c:pt>
                <c:pt idx="20" formatCode="0%">
                  <c:v>0.3929684166979095</c:v>
                </c:pt>
                <c:pt idx="21" formatCode="0%">
                  <c:v>0.40595134391293919</c:v>
                </c:pt>
                <c:pt idx="22" formatCode="0%">
                  <c:v>0.3910465616784109</c:v>
                </c:pt>
                <c:pt idx="23" formatCode="0%">
                  <c:v>0.36659857515584227</c:v>
                </c:pt>
                <c:pt idx="24" formatCode="0%">
                  <c:v>0.35952371680037376</c:v>
                </c:pt>
                <c:pt idx="25" formatCode="0%">
                  <c:v>0.3376479148316931</c:v>
                </c:pt>
                <c:pt idx="26" formatCode="0%">
                  <c:v>0.29466910887527487</c:v>
                </c:pt>
                <c:pt idx="27" formatCode="0%">
                  <c:v>0.26160682730275253</c:v>
                </c:pt>
                <c:pt idx="28" formatCode="0%">
                  <c:v>0.22749300829926233</c:v>
                </c:pt>
                <c:pt idx="29" formatCode="0%">
                  <c:v>0.20833290768114909</c:v>
                </c:pt>
                <c:pt idx="30" formatCode="0%">
                  <c:v>0.22688030802859682</c:v>
                </c:pt>
                <c:pt idx="31" formatCode="0%">
                  <c:v>0.21005044720103339</c:v>
                </c:pt>
                <c:pt idx="32" formatCode="0%">
                  <c:v>0.16488394935690698</c:v>
                </c:pt>
                <c:pt idx="33" formatCode="0%">
                  <c:v>0.14293966931264435</c:v>
                </c:pt>
                <c:pt idx="34" formatCode="0%">
                  <c:v>0.12912031239558486</c:v>
                </c:pt>
                <c:pt idx="35" formatCode="0%">
                  <c:v>0.13459326211996703</c:v>
                </c:pt>
                <c:pt idx="36" formatCode="0%">
                  <c:v>0.13805845628096369</c:v>
                </c:pt>
                <c:pt idx="37" formatCode="0%">
                  <c:v>0.14417406241053543</c:v>
                </c:pt>
                <c:pt idx="38" formatCode="0%">
                  <c:v>0.1396410061580684</c:v>
                </c:pt>
                <c:pt idx="39" formatCode="0%">
                  <c:v>0.15219749982580399</c:v>
                </c:pt>
                <c:pt idx="40" formatCode="0%">
                  <c:v>0.17716085815668392</c:v>
                </c:pt>
                <c:pt idx="41" formatCode="0%">
                  <c:v>0.19874312204538569</c:v>
                </c:pt>
                <c:pt idx="42" formatCode="0%">
                  <c:v>0.16634248135253382</c:v>
                </c:pt>
                <c:pt idx="43" formatCode="0%">
                  <c:v>0.17650984183248752</c:v>
                </c:pt>
                <c:pt idx="44" formatCode="0%">
                  <c:v>0.18728421947203477</c:v>
                </c:pt>
                <c:pt idx="45" formatCode="0%">
                  <c:v>0.19222227750905474</c:v>
                </c:pt>
                <c:pt idx="46" formatCode="0%">
                  <c:v>0.19276824760466216</c:v>
                </c:pt>
                <c:pt idx="47" formatCode="0%">
                  <c:v>0.18004937276437105</c:v>
                </c:pt>
                <c:pt idx="48" formatCode="0%">
                  <c:v>0.17477966596567529</c:v>
                </c:pt>
                <c:pt idx="49" formatCode="0%">
                  <c:v>0.18596306860831713</c:v>
                </c:pt>
                <c:pt idx="50" formatCode="0%">
                  <c:v>0.19275899000026131</c:v>
                </c:pt>
                <c:pt idx="51" formatCode="0%">
                  <c:v>0.19939747809656394</c:v>
                </c:pt>
                <c:pt idx="52" formatCode="0%">
                  <c:v>0.19181638824554215</c:v>
                </c:pt>
                <c:pt idx="53" formatCode="0%">
                  <c:v>0.17782006765858505</c:v>
                </c:pt>
                <c:pt idx="54" formatCode="0%">
                  <c:v>0.18255032302970564</c:v>
                </c:pt>
                <c:pt idx="55" formatCode="0%">
                  <c:v>0.17053869882829042</c:v>
                </c:pt>
                <c:pt idx="56" formatCode="0%">
                  <c:v>0.17864492461861947</c:v>
                </c:pt>
                <c:pt idx="57" formatCode="0%">
                  <c:v>0.16054818653191183</c:v>
                </c:pt>
                <c:pt idx="58" formatCode="0%">
                  <c:v>0.16499364662278637</c:v>
                </c:pt>
                <c:pt idx="59" formatCode="0%">
                  <c:v>0.18725664736923009</c:v>
                </c:pt>
                <c:pt idx="60" formatCode="0%">
                  <c:v>0.17739995093559813</c:v>
                </c:pt>
                <c:pt idx="61" formatCode="0%">
                  <c:v>0.16029722647695488</c:v>
                </c:pt>
                <c:pt idx="62" formatCode="0%">
                  <c:v>0.17401166355888731</c:v>
                </c:pt>
                <c:pt idx="63" formatCode="0%">
                  <c:v>0.17483188845728392</c:v>
                </c:pt>
                <c:pt idx="64" formatCode="0%">
                  <c:v>0.17715997445436749</c:v>
                </c:pt>
                <c:pt idx="65" formatCode="0%">
                  <c:v>0.17861601702958319</c:v>
                </c:pt>
                <c:pt idx="66" formatCode="0%">
                  <c:v>0.1739358865472358</c:v>
                </c:pt>
                <c:pt idx="67" formatCode="0%">
                  <c:v>0.16733972002800113</c:v>
                </c:pt>
                <c:pt idx="68" formatCode="0%">
                  <c:v>0.15654884471224562</c:v>
                </c:pt>
                <c:pt idx="69" formatCode="0%">
                  <c:v>0.16855104379698127</c:v>
                </c:pt>
                <c:pt idx="70" formatCode="0%">
                  <c:v>0.16164240490506709</c:v>
                </c:pt>
                <c:pt idx="71" formatCode="0%">
                  <c:v>0.16138013493893588</c:v>
                </c:pt>
                <c:pt idx="72" formatCode="0%">
                  <c:v>0.16270754023423573</c:v>
                </c:pt>
                <c:pt idx="73" formatCode="0%">
                  <c:v>0.17174158120590599</c:v>
                </c:pt>
                <c:pt idx="74" formatCode="0%">
                  <c:v>0.17171445296919985</c:v>
                </c:pt>
                <c:pt idx="75" formatCode="0%">
                  <c:v>0.15990631768779151</c:v>
                </c:pt>
                <c:pt idx="76" formatCode="0%">
                  <c:v>0.15679626741575547</c:v>
                </c:pt>
                <c:pt idx="77" formatCode="0%">
                  <c:v>0.1612737701503304</c:v>
                </c:pt>
                <c:pt idx="78" formatCode="0%">
                  <c:v>0.15346881982394267</c:v>
                </c:pt>
                <c:pt idx="79" formatCode="0%">
                  <c:v>0.15874669049786605</c:v>
                </c:pt>
                <c:pt idx="80" formatCode="0%">
                  <c:v>0.14431146616957746</c:v>
                </c:pt>
                <c:pt idx="81" formatCode="0%">
                  <c:v>0.12713662581168705</c:v>
                </c:pt>
                <c:pt idx="82" formatCode="0%">
                  <c:v>0.13094490373057943</c:v>
                </c:pt>
                <c:pt idx="83" formatCode="0%">
                  <c:v>0.13169467135548785</c:v>
                </c:pt>
                <c:pt idx="84" formatCode="0%">
                  <c:v>0.13479485714732875</c:v>
                </c:pt>
                <c:pt idx="85" formatCode="0%">
                  <c:v>0.12928395077054855</c:v>
                </c:pt>
                <c:pt idx="86" formatCode="0%">
                  <c:v>0.11496102868207125</c:v>
                </c:pt>
                <c:pt idx="87" formatCode="0%">
                  <c:v>0.11541786950247723</c:v>
                </c:pt>
                <c:pt idx="88" formatCode="0%">
                  <c:v>0.10684130989868312</c:v>
                </c:pt>
                <c:pt idx="89" formatCode="0%">
                  <c:v>9.3613239010632343E-2</c:v>
                </c:pt>
                <c:pt idx="90" formatCode="0%">
                  <c:v>9.2369595072104627E-2</c:v>
                </c:pt>
                <c:pt idx="91" formatCode="0%">
                  <c:v>8.8048759567501023E-2</c:v>
                </c:pt>
                <c:pt idx="92" formatCode="0%">
                  <c:v>0.10098442698175969</c:v>
                </c:pt>
                <c:pt idx="93" formatCode="0%">
                  <c:v>0.10727934937011363</c:v>
                </c:pt>
                <c:pt idx="94" formatCode="0%">
                  <c:v>0.10371220279542848</c:v>
                </c:pt>
                <c:pt idx="95" formatCode="0%">
                  <c:v>9.5343430467462742E-2</c:v>
                </c:pt>
                <c:pt idx="96" formatCode="0%">
                  <c:v>9.7373845200094067E-2</c:v>
                </c:pt>
                <c:pt idx="97" formatCode="0%">
                  <c:v>9.9136622038880073E-2</c:v>
                </c:pt>
                <c:pt idx="98" formatCode="0%">
                  <c:v>0.10525088292130347</c:v>
                </c:pt>
                <c:pt idx="99" formatCode="0%">
                  <c:v>9.500531090634734E-2</c:v>
                </c:pt>
                <c:pt idx="100" formatCode="0%">
                  <c:v>9.6673394622522668E-2</c:v>
                </c:pt>
                <c:pt idx="101" formatCode="0%">
                  <c:v>9.3500745741738056E-2</c:v>
                </c:pt>
                <c:pt idx="102" formatCode="0%">
                  <c:v>9.7449298430214215E-2</c:v>
                </c:pt>
                <c:pt idx="103" formatCode="0%">
                  <c:v>9.7949966082292894E-2</c:v>
                </c:pt>
                <c:pt idx="104" formatCode="0%">
                  <c:v>9.4725394235997795E-2</c:v>
                </c:pt>
                <c:pt idx="105" formatCode="0%">
                  <c:v>8.3768638072606816E-2</c:v>
                </c:pt>
                <c:pt idx="106" formatCode="0%">
                  <c:v>7.1725954060039232E-2</c:v>
                </c:pt>
                <c:pt idx="107" formatCode="0%">
                  <c:v>6.8392416343041829E-2</c:v>
                </c:pt>
                <c:pt idx="108" formatCode="0%">
                  <c:v>5.9619228717270767E-2</c:v>
                </c:pt>
                <c:pt idx="109" formatCode="0%">
                  <c:v>4.3594747626793051E-2</c:v>
                </c:pt>
                <c:pt idx="110" formatCode="0%">
                  <c:v>1.0943249273905442E-2</c:v>
                </c:pt>
                <c:pt idx="111" formatCode="0%">
                  <c:v>4.3042103610171356E-3</c:v>
                </c:pt>
                <c:pt idx="112" formatCode="0%">
                  <c:v>-3.7575863134809984E-3</c:v>
                </c:pt>
                <c:pt idx="113" formatCode="0%">
                  <c:v>-2.234821832513656E-2</c:v>
                </c:pt>
                <c:pt idx="114" formatCode="0%">
                  <c:v>-3.3599555161333061E-2</c:v>
                </c:pt>
                <c:pt idx="115" formatCode="0%">
                  <c:v>-4.7457003309410273E-2</c:v>
                </c:pt>
                <c:pt idx="116" formatCode="0%">
                  <c:v>-6.5002123708077564E-2</c:v>
                </c:pt>
                <c:pt idx="117" formatCode="0%">
                  <c:v>-6.7405558392943377E-2</c:v>
                </c:pt>
                <c:pt idx="118" formatCode="0%">
                  <c:v>-7.272711023195122E-2</c:v>
                </c:pt>
                <c:pt idx="119" formatCode="0%">
                  <c:v>-9.4843457941193976E-2</c:v>
                </c:pt>
                <c:pt idx="120" formatCode="0%">
                  <c:v>-0.10356749755667105</c:v>
                </c:pt>
                <c:pt idx="121" formatCode="0%">
                  <c:v>-9.7005404097338488E-2</c:v>
                </c:pt>
                <c:pt idx="122" formatCode="0%">
                  <c:v>-8.3661490995061705E-2</c:v>
                </c:pt>
                <c:pt idx="123" formatCode="0%">
                  <c:v>-7.9047159404302292E-2</c:v>
                </c:pt>
                <c:pt idx="124" formatCode="0%">
                  <c:v>-8.8304222806491639E-2</c:v>
                </c:pt>
                <c:pt idx="125" formatCode="0%">
                  <c:v>-7.3303343513573704E-2</c:v>
                </c:pt>
                <c:pt idx="126" formatCode="0%">
                  <c:v>-8.3383642437927841E-2</c:v>
                </c:pt>
                <c:pt idx="127" formatCode="0%">
                  <c:v>-8.6006562195168335E-2</c:v>
                </c:pt>
                <c:pt idx="128" formatCode="0%">
                  <c:v>-8.4188217988588554E-2</c:v>
                </c:pt>
                <c:pt idx="129" formatCode="0%">
                  <c:v>-8.0500468354454791E-2</c:v>
                </c:pt>
                <c:pt idx="130" formatCode="0%">
                  <c:v>-8.1566811689467444E-2</c:v>
                </c:pt>
                <c:pt idx="131" formatCode="0%">
                  <c:v>-6.685198996542141E-2</c:v>
                </c:pt>
                <c:pt idx="132" formatCode="0%">
                  <c:v>-6.6827160346814574E-2</c:v>
                </c:pt>
                <c:pt idx="133" formatCode="0%">
                  <c:v>-6.7808449074841848E-2</c:v>
                </c:pt>
                <c:pt idx="134" formatCode="0%">
                  <c:v>-5.9785348126926263E-2</c:v>
                </c:pt>
                <c:pt idx="135" formatCode="0%">
                  <c:v>-5.4231838720889769E-2</c:v>
                </c:pt>
                <c:pt idx="136" formatCode="0%">
                  <c:v>-4.1560544390396692E-2</c:v>
                </c:pt>
                <c:pt idx="137" formatCode="0%">
                  <c:v>-3.578918040024337E-2</c:v>
                </c:pt>
                <c:pt idx="138" formatCode="0%">
                  <c:v>-2.4158394898001978E-2</c:v>
                </c:pt>
                <c:pt idx="139" formatCode="0%">
                  <c:v>-5.986314223975997E-3</c:v>
                </c:pt>
                <c:pt idx="140" formatCode="0%">
                  <c:v>1.0059544444358526E-3</c:v>
                </c:pt>
                <c:pt idx="141" formatCode="0%">
                  <c:v>-1.0337279490572171E-2</c:v>
                </c:pt>
                <c:pt idx="142" formatCode="0%">
                  <c:v>-1.0815999283597666E-3</c:v>
                </c:pt>
                <c:pt idx="143" formatCode="0%">
                  <c:v>1.1709794722219335E-2</c:v>
                </c:pt>
                <c:pt idx="144" formatCode="0%">
                  <c:v>8.8127432082467649E-3</c:v>
                </c:pt>
                <c:pt idx="145" formatCode="0%">
                  <c:v>1.3454749616274908E-2</c:v>
                </c:pt>
                <c:pt idx="146" formatCode="0%">
                  <c:v>1.4784960477141951E-2</c:v>
                </c:pt>
                <c:pt idx="147" formatCode="0%">
                  <c:v>3.6164921086685453E-3</c:v>
                </c:pt>
                <c:pt idx="148" formatCode="0%">
                  <c:v>7.7776877582436121E-4</c:v>
                </c:pt>
                <c:pt idx="149" formatCode="0%">
                  <c:v>-9.3835698187429983E-3</c:v>
                </c:pt>
                <c:pt idx="150" formatCode="0%">
                  <c:v>-1.6862073600815264E-2</c:v>
                </c:pt>
                <c:pt idx="151" formatCode="0%">
                  <c:v>-1.6108678677003718E-2</c:v>
                </c:pt>
                <c:pt idx="152" formatCode="0%">
                  <c:v>-9.2672726402045491E-3</c:v>
                </c:pt>
                <c:pt idx="153" formatCode="0%">
                  <c:v>-1.2784060844227563E-3</c:v>
                </c:pt>
                <c:pt idx="154" formatCode="0%">
                  <c:v>5.1330071479698258E-3</c:v>
                </c:pt>
                <c:pt idx="155" formatCode="0%">
                  <c:v>-2.196250847276815E-3</c:v>
                </c:pt>
                <c:pt idx="156" formatCode="0%">
                  <c:v>6.0660490990174232E-3</c:v>
                </c:pt>
                <c:pt idx="157" formatCode="0%">
                  <c:v>1.2496743811134747E-2</c:v>
                </c:pt>
                <c:pt idx="158" formatCode="0%">
                  <c:v>6.7939263378796522E-2</c:v>
                </c:pt>
                <c:pt idx="159" formatCode="0%">
                  <c:v>9.4578683177185763E-2</c:v>
                </c:pt>
                <c:pt idx="160" formatCode="0%">
                  <c:v>0.1039119382717526</c:v>
                </c:pt>
                <c:pt idx="161" formatCode="0%">
                  <c:v>0.12073575696853256</c:v>
                </c:pt>
                <c:pt idx="162" formatCode="0%">
                  <c:v>0.15568299446926881</c:v>
                </c:pt>
                <c:pt idx="163" formatCode="0%">
                  <c:v>0.16956452418660506</c:v>
                </c:pt>
                <c:pt idx="164" formatCode="0%">
                  <c:v>0.19131096920261936</c:v>
                </c:pt>
                <c:pt idx="165" formatCode="0%">
                  <c:v>0.2175083252212171</c:v>
                </c:pt>
                <c:pt idx="166" formatCode="0%">
                  <c:v>0.22529538785922276</c:v>
                </c:pt>
                <c:pt idx="167" formatCode="0%">
                  <c:v>0.22530719907651764</c:v>
                </c:pt>
                <c:pt idx="168" formatCode="0%">
                  <c:v>0.23763685411215429</c:v>
                </c:pt>
                <c:pt idx="169" formatCode="0%">
                  <c:v>0.23547148457464551</c:v>
                </c:pt>
                <c:pt idx="170" formatCode="0%">
                  <c:v>0.18233621390299048</c:v>
                </c:pt>
                <c:pt idx="171" formatCode="0%">
                  <c:v>0.16535763365261391</c:v>
                </c:pt>
                <c:pt idx="172" formatCode="0%">
                  <c:v>0.15821717285406289</c:v>
                </c:pt>
                <c:pt idx="173" formatCode="0%">
                  <c:v>0.1454474013441216</c:v>
                </c:pt>
                <c:pt idx="174" formatCode="0%">
                  <c:v>0.13805075449129989</c:v>
                </c:pt>
                <c:pt idx="175" formatCode="0%">
                  <c:v>0.119153084476467</c:v>
                </c:pt>
                <c:pt idx="176" formatCode="0%">
                  <c:v>0.11075986769570001</c:v>
                </c:pt>
                <c:pt idx="177" formatCode="0%">
                  <c:v>0.10463318939957467</c:v>
                </c:pt>
                <c:pt idx="178" formatCode="0%">
                  <c:v>9.2937134876219796E-2</c:v>
                </c:pt>
                <c:pt idx="179" formatCode="0%">
                  <c:v>0.10134320926875939</c:v>
                </c:pt>
                <c:pt idx="180" formatCode="0%">
                  <c:v>9.4698006538953994E-2</c:v>
                </c:pt>
                <c:pt idx="181" formatCode="0%">
                  <c:v>0.10238549227334914</c:v>
                </c:pt>
                <c:pt idx="182" formatCode="0%">
                  <c:v>9.599561646735344E-2</c:v>
                </c:pt>
                <c:pt idx="183" formatCode="0%">
                  <c:v>9.9851050157120591E-2</c:v>
                </c:pt>
                <c:pt idx="184" formatCode="0%">
                  <c:v>0.10278642339166355</c:v>
                </c:pt>
                <c:pt idx="185" formatCode="0%">
                  <c:v>0.12067291516989997</c:v>
                </c:pt>
                <c:pt idx="186" formatCode="0%">
                  <c:v>0.1068820661982901</c:v>
                </c:pt>
                <c:pt idx="187" formatCode="0%">
                  <c:v>0.10995793565291767</c:v>
                </c:pt>
                <c:pt idx="188" formatCode="0%">
                  <c:v>0.10816490963935155</c:v>
                </c:pt>
                <c:pt idx="189" formatCode="0%">
                  <c:v>9.1145076901015809E-2</c:v>
                </c:pt>
                <c:pt idx="190" formatCode="0%">
                  <c:v>0.10164799857641404</c:v>
                </c:pt>
                <c:pt idx="191" formatCode="0%">
                  <c:v>8.7926723835782816E-2</c:v>
                </c:pt>
                <c:pt idx="192" formatCode="0%">
                  <c:v>9.1581242430913479E-2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273-CC48-9481-7EC055F5F7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7825656"/>
        <c:axId val="627825264"/>
      </c:lineChart>
      <c:dateAx>
        <c:axId val="62782448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7824872"/>
        <c:crosses val="autoZero"/>
        <c:auto val="1"/>
        <c:lblOffset val="100"/>
        <c:baseTimeUnit val="months"/>
        <c:majorUnit val="12"/>
        <c:majorTimeUnit val="months"/>
      </c:dateAx>
      <c:valAx>
        <c:axId val="627824872"/>
        <c:scaling>
          <c:orientation val="minMax"/>
          <c:min val="-500099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7824480"/>
        <c:crosses val="autoZero"/>
        <c:crossBetween val="between"/>
        <c:dispUnits>
          <c:builtInUnit val="thousands"/>
        </c:dispUnits>
      </c:valAx>
      <c:valAx>
        <c:axId val="627825264"/>
        <c:scaling>
          <c:orientation val="minMax"/>
          <c:max val="0.49600000000000005"/>
          <c:min val="-0.10490000000000001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7825656"/>
        <c:crosses val="max"/>
        <c:crossBetween val="between"/>
        <c:majorUnit val="0.1"/>
      </c:valAx>
      <c:dateAx>
        <c:axId val="62782565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627825264"/>
        <c:crosses val="autoZero"/>
        <c:auto val="1"/>
        <c:lblOffset val="100"/>
        <c:baseTimeUnit val="months"/>
      </c:dateAx>
      <c:spPr>
        <a:noFill/>
        <a:ln w="9525"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13818431719703675"/>
          <c:y val="0.14039100375610944"/>
          <c:w val="0.743355110067771"/>
          <c:h val="7.03129921259842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lumMod val="100000"/>
      </a:srgbClr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pt-BR" sz="1000" b="1" cap="all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Saldos </a:t>
            </a:r>
            <a:r>
              <a:rPr lang="pt-BR" sz="1000" b="1" cap="all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 crédito (R$ bilhões) de pessoas físicas na carteira dos bancos e taxas de variação em relação ao mesmo mês do ano anterior </a:t>
            </a:r>
          </a:p>
        </c:rich>
      </c:tx>
      <c:layout>
        <c:manualLayout>
          <c:xMode val="edge"/>
          <c:yMode val="edge"/>
          <c:x val="0.1363425785889178"/>
          <c:y val="3.638348189921775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2276263443081618E-2"/>
          <c:y val="0.13308203141274008"/>
          <c:w val="0.86638727880154409"/>
          <c:h val="0.580790401199849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'Gráfico 9'!$B$3</c:f>
              <c:strCache>
                <c:ptCount val="1"/>
                <c:pt idx="0">
                  <c:v>Saldos totais</c:v>
                </c:pt>
              </c:strCache>
            </c:strRef>
          </c:tx>
          <c:spPr>
            <a:solidFill>
              <a:srgbClr val="00ADFA"/>
            </a:solidFill>
            <a:ln>
              <a:solidFill>
                <a:srgbClr val="00ADFA"/>
              </a:solidFill>
            </a:ln>
            <a:effectLst/>
          </c:spPr>
          <c:invertIfNegative val="0"/>
          <c:cat>
            <c:numRef>
              <c:f>'Gráfico 9'!$A$4:$A$196</c:f>
              <c:numCache>
                <c:formatCode>mmm\-yy</c:formatCode>
                <c:ptCount val="193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  <c:pt idx="170">
                  <c:v>44256</c:v>
                </c:pt>
                <c:pt idx="171">
                  <c:v>44287</c:v>
                </c:pt>
                <c:pt idx="172">
                  <c:v>44317</c:v>
                </c:pt>
                <c:pt idx="173">
                  <c:v>44348</c:v>
                </c:pt>
                <c:pt idx="174">
                  <c:v>44378</c:v>
                </c:pt>
                <c:pt idx="175">
                  <c:v>44409</c:v>
                </c:pt>
                <c:pt idx="176">
                  <c:v>44440</c:v>
                </c:pt>
                <c:pt idx="177">
                  <c:v>44470</c:v>
                </c:pt>
                <c:pt idx="178">
                  <c:v>44501</c:v>
                </c:pt>
                <c:pt idx="179">
                  <c:v>44531</c:v>
                </c:pt>
                <c:pt idx="180">
                  <c:v>44562</c:v>
                </c:pt>
                <c:pt idx="181">
                  <c:v>44593</c:v>
                </c:pt>
                <c:pt idx="182">
                  <c:v>44621</c:v>
                </c:pt>
                <c:pt idx="183">
                  <c:v>44652</c:v>
                </c:pt>
                <c:pt idx="184">
                  <c:v>44682</c:v>
                </c:pt>
                <c:pt idx="185">
                  <c:v>44713</c:v>
                </c:pt>
                <c:pt idx="186">
                  <c:v>44743</c:v>
                </c:pt>
                <c:pt idx="187">
                  <c:v>44774</c:v>
                </c:pt>
                <c:pt idx="188">
                  <c:v>44805</c:v>
                </c:pt>
                <c:pt idx="189">
                  <c:v>44835</c:v>
                </c:pt>
                <c:pt idx="190">
                  <c:v>44866</c:v>
                </c:pt>
                <c:pt idx="191">
                  <c:v>44896</c:v>
                </c:pt>
                <c:pt idx="192">
                  <c:v>44927</c:v>
                </c:pt>
              </c:numCache>
            </c:numRef>
          </c:cat>
          <c:val>
            <c:numRef>
              <c:f>'Gráfico 9'!$B$4:$B$196</c:f>
              <c:numCache>
                <c:formatCode>General</c:formatCode>
                <c:ptCount val="193"/>
                <c:pt idx="2" formatCode="#,##0">
                  <c:v>348401</c:v>
                </c:pt>
                <c:pt idx="3" formatCode="#,##0">
                  <c:v>357052</c:v>
                </c:pt>
                <c:pt idx="4" formatCode="#,##0">
                  <c:v>367295</c:v>
                </c:pt>
                <c:pt idx="5" formatCode="#,##0">
                  <c:v>374977</c:v>
                </c:pt>
                <c:pt idx="6" formatCode="#,##0">
                  <c:v>385390</c:v>
                </c:pt>
                <c:pt idx="7" formatCode="#,##0">
                  <c:v>392862</c:v>
                </c:pt>
                <c:pt idx="8" formatCode="#,##0">
                  <c:v>401403</c:v>
                </c:pt>
                <c:pt idx="9" formatCode="#,##0">
                  <c:v>413781</c:v>
                </c:pt>
                <c:pt idx="10" formatCode="#,##0">
                  <c:v>423966</c:v>
                </c:pt>
                <c:pt idx="11" formatCode="#,##0">
                  <c:v>431865</c:v>
                </c:pt>
                <c:pt idx="12" formatCode="#,##0">
                  <c:v>439854</c:v>
                </c:pt>
                <c:pt idx="13" formatCode="#,##0">
                  <c:v>445183</c:v>
                </c:pt>
                <c:pt idx="14" formatCode="#,##0">
                  <c:v>456737</c:v>
                </c:pt>
                <c:pt idx="15" formatCode="#,##0">
                  <c:v>469437</c:v>
                </c:pt>
                <c:pt idx="16" formatCode="#,##0">
                  <c:v>481067</c:v>
                </c:pt>
                <c:pt idx="17" formatCode="#,##0">
                  <c:v>489499</c:v>
                </c:pt>
                <c:pt idx="18" formatCode="#,##0">
                  <c:v>495983</c:v>
                </c:pt>
                <c:pt idx="19" formatCode="#,##0">
                  <c:v>503962</c:v>
                </c:pt>
                <c:pt idx="20" formatCode="#,##0">
                  <c:v>514202</c:v>
                </c:pt>
                <c:pt idx="21" formatCode="#,##0">
                  <c:v>524889</c:v>
                </c:pt>
                <c:pt idx="22" formatCode="#,##0">
                  <c:v>527421</c:v>
                </c:pt>
                <c:pt idx="23" formatCode="#,##0">
                  <c:v>534213</c:v>
                </c:pt>
                <c:pt idx="24" formatCode="#,##0">
                  <c:v>537046</c:v>
                </c:pt>
                <c:pt idx="25" formatCode="#,##0">
                  <c:v>536225</c:v>
                </c:pt>
                <c:pt idx="26" formatCode="#,##0">
                  <c:v>542887</c:v>
                </c:pt>
                <c:pt idx="27" formatCode="#,##0">
                  <c:v>551333</c:v>
                </c:pt>
                <c:pt idx="28" formatCode="#,##0">
                  <c:v>563782</c:v>
                </c:pt>
                <c:pt idx="29" formatCode="#,##0">
                  <c:v>573227</c:v>
                </c:pt>
                <c:pt idx="30" formatCode="#,##0">
                  <c:v>579386</c:v>
                </c:pt>
                <c:pt idx="31" formatCode="#,##0">
                  <c:v>588539</c:v>
                </c:pt>
                <c:pt idx="32" formatCode="#,##0">
                  <c:v>600032</c:v>
                </c:pt>
                <c:pt idx="33" formatCode="#,##0">
                  <c:v>608549</c:v>
                </c:pt>
                <c:pt idx="34" formatCode="#,##0">
                  <c:v>615678</c:v>
                </c:pt>
                <c:pt idx="35" formatCode="#,##0">
                  <c:v>626556</c:v>
                </c:pt>
                <c:pt idx="36" formatCode="#,##0">
                  <c:v>635960</c:v>
                </c:pt>
                <c:pt idx="37" formatCode="#,##0">
                  <c:v>642199</c:v>
                </c:pt>
                <c:pt idx="38" formatCode="#,##0">
                  <c:v>654170</c:v>
                </c:pt>
                <c:pt idx="39" formatCode="#,##0">
                  <c:v>664048</c:v>
                </c:pt>
                <c:pt idx="40" formatCode="#,##0">
                  <c:v>677815</c:v>
                </c:pt>
                <c:pt idx="41" formatCode="#,##0">
                  <c:v>685682</c:v>
                </c:pt>
                <c:pt idx="42" formatCode="#,##0">
                  <c:v>700012</c:v>
                </c:pt>
                <c:pt idx="43" formatCode="#,##0">
                  <c:v>713615</c:v>
                </c:pt>
                <c:pt idx="44" formatCode="#,##0">
                  <c:v>727421</c:v>
                </c:pt>
                <c:pt idx="45" formatCode="#,##0">
                  <c:v>741319</c:v>
                </c:pt>
                <c:pt idx="46" formatCode="#,##0">
                  <c:v>758646</c:v>
                </c:pt>
                <c:pt idx="47" formatCode="#,##0">
                  <c:v>775797</c:v>
                </c:pt>
                <c:pt idx="48" formatCode="#,##0">
                  <c:v>785244</c:v>
                </c:pt>
                <c:pt idx="49" formatCode="#,##0">
                  <c:v>793544</c:v>
                </c:pt>
                <c:pt idx="50" formatCode="#,##0">
                  <c:v>800794</c:v>
                </c:pt>
                <c:pt idx="51" formatCode="#,##0">
                  <c:v>811662</c:v>
                </c:pt>
                <c:pt idx="52" formatCode="#,##0">
                  <c:v>825658</c:v>
                </c:pt>
                <c:pt idx="53" formatCode="#,##0">
                  <c:v>838136</c:v>
                </c:pt>
                <c:pt idx="54" formatCode="#,##0">
                  <c:v>849018</c:v>
                </c:pt>
                <c:pt idx="55" formatCode="#,##0">
                  <c:v>869039</c:v>
                </c:pt>
                <c:pt idx="56" formatCode="#,##0">
                  <c:v>881931</c:v>
                </c:pt>
                <c:pt idx="57" formatCode="#,##0">
                  <c:v>893987</c:v>
                </c:pt>
                <c:pt idx="58" formatCode="#,##0">
                  <c:v>908586</c:v>
                </c:pt>
                <c:pt idx="59" formatCode="#,##0">
                  <c:v>921598</c:v>
                </c:pt>
                <c:pt idx="60" formatCode="#,##0">
                  <c:v>934121</c:v>
                </c:pt>
                <c:pt idx="61" formatCode="#,##0">
                  <c:v>941121</c:v>
                </c:pt>
                <c:pt idx="62" formatCode="#,##0">
                  <c:v>953171</c:v>
                </c:pt>
                <c:pt idx="63" formatCode="#,##0">
                  <c:v>964854</c:v>
                </c:pt>
                <c:pt idx="64" formatCode="#,##0">
                  <c:v>980828</c:v>
                </c:pt>
                <c:pt idx="65" formatCode="#,##0">
                  <c:v>994137</c:v>
                </c:pt>
                <c:pt idx="66" formatCode="#,##0">
                  <c:v>1004184</c:v>
                </c:pt>
                <c:pt idx="67" formatCode="#,##0">
                  <c:v>1022556</c:v>
                </c:pt>
                <c:pt idx="68" formatCode="#,##0">
                  <c:v>1025645</c:v>
                </c:pt>
                <c:pt idx="69" formatCode="#,##0">
                  <c:v>1041511</c:v>
                </c:pt>
                <c:pt idx="70" formatCode="#,##0">
                  <c:v>1056237</c:v>
                </c:pt>
                <c:pt idx="71" formatCode="#,##0">
                  <c:v>1076471</c:v>
                </c:pt>
                <c:pt idx="72" formatCode="#,##0">
                  <c:v>1088275</c:v>
                </c:pt>
                <c:pt idx="73" formatCode="#,##0">
                  <c:v>1094775</c:v>
                </c:pt>
                <c:pt idx="74" formatCode="#,##0">
                  <c:v>1108015</c:v>
                </c:pt>
                <c:pt idx="75" formatCode="#,##0">
                  <c:v>1124846</c:v>
                </c:pt>
                <c:pt idx="76" formatCode="#,##0">
                  <c:v>1143984</c:v>
                </c:pt>
                <c:pt idx="77" formatCode="#,##0">
                  <c:v>1160114</c:v>
                </c:pt>
                <c:pt idx="78" formatCode="#,##0">
                  <c:v>1173994</c:v>
                </c:pt>
                <c:pt idx="79" formatCode="#,##0">
                  <c:v>1190495</c:v>
                </c:pt>
                <c:pt idx="80" formatCode="#,##0">
                  <c:v>1202447</c:v>
                </c:pt>
                <c:pt idx="81" formatCode="#,##0">
                  <c:v>1212482</c:v>
                </c:pt>
                <c:pt idx="82" formatCode="#,##0">
                  <c:v>1227984</c:v>
                </c:pt>
                <c:pt idx="83" formatCode="#,##0">
                  <c:v>1249372</c:v>
                </c:pt>
                <c:pt idx="84" formatCode="#,##0">
                  <c:v>1263128</c:v>
                </c:pt>
                <c:pt idx="85" formatCode="#,##0">
                  <c:v>1270206</c:v>
                </c:pt>
                <c:pt idx="86" formatCode="#,##0">
                  <c:v>1281603</c:v>
                </c:pt>
                <c:pt idx="87" formatCode="#,##0">
                  <c:v>1294198</c:v>
                </c:pt>
                <c:pt idx="88" formatCode="#,##0">
                  <c:v>1311184</c:v>
                </c:pt>
                <c:pt idx="89" formatCode="#,##0">
                  <c:v>1324777</c:v>
                </c:pt>
                <c:pt idx="90" formatCode="#,##0">
                  <c:v>1333060</c:v>
                </c:pt>
                <c:pt idx="91" formatCode="#,##0">
                  <c:v>1348138</c:v>
                </c:pt>
                <c:pt idx="92" formatCode="#,##0">
                  <c:v>1361005</c:v>
                </c:pt>
                <c:pt idx="93" formatCode="#,##0">
                  <c:v>1378381</c:v>
                </c:pt>
                <c:pt idx="94" formatCode="#,##0">
                  <c:v>1390556</c:v>
                </c:pt>
                <c:pt idx="95" formatCode="#,##0">
                  <c:v>1416065</c:v>
                </c:pt>
                <c:pt idx="96" formatCode="#,##0">
                  <c:v>1430120</c:v>
                </c:pt>
                <c:pt idx="97" formatCode="#,##0">
                  <c:v>1433769</c:v>
                </c:pt>
                <c:pt idx="98" formatCode="#,##0">
                  <c:v>1445141</c:v>
                </c:pt>
                <c:pt idx="99" formatCode="#,##0">
                  <c:v>1453221</c:v>
                </c:pt>
                <c:pt idx="100" formatCode="#,##0">
                  <c:v>1461804</c:v>
                </c:pt>
                <c:pt idx="101" formatCode="#,##0">
                  <c:v>1469882</c:v>
                </c:pt>
                <c:pt idx="102" formatCode="#,##0">
                  <c:v>1475360</c:v>
                </c:pt>
                <c:pt idx="103" formatCode="#,##0">
                  <c:v>1486592</c:v>
                </c:pt>
                <c:pt idx="104" formatCode="#,##0">
                  <c:v>1493068</c:v>
                </c:pt>
                <c:pt idx="105" formatCode="#,##0">
                  <c:v>1496614</c:v>
                </c:pt>
                <c:pt idx="106" formatCode="#,##0">
                  <c:v>1508221</c:v>
                </c:pt>
                <c:pt idx="107" formatCode="#,##0">
                  <c:v>1518662</c:v>
                </c:pt>
                <c:pt idx="108" formatCode="#,##0">
                  <c:v>1521900</c:v>
                </c:pt>
                <c:pt idx="109" formatCode="#,##0">
                  <c:v>1522813</c:v>
                </c:pt>
                <c:pt idx="110" formatCode="#,##0">
                  <c:v>1527590</c:v>
                </c:pt>
                <c:pt idx="111" formatCode="#,##0">
                  <c:v>1526375</c:v>
                </c:pt>
                <c:pt idx="112" formatCode="#,##0">
                  <c:v>1533354</c:v>
                </c:pt>
                <c:pt idx="113" formatCode="#,##0">
                  <c:v>1536798</c:v>
                </c:pt>
                <c:pt idx="114" formatCode="#,##0">
                  <c:v>1538189</c:v>
                </c:pt>
                <c:pt idx="115" formatCode="#,##0">
                  <c:v>1546795</c:v>
                </c:pt>
                <c:pt idx="116" formatCode="#,##0">
                  <c:v>1550208</c:v>
                </c:pt>
                <c:pt idx="117" formatCode="#,##0">
                  <c:v>1547944</c:v>
                </c:pt>
                <c:pt idx="118" formatCode="#,##0">
                  <c:v>1558281</c:v>
                </c:pt>
                <c:pt idx="119" formatCode="#,##0">
                  <c:v>1569164</c:v>
                </c:pt>
                <c:pt idx="120" formatCode="#,##0">
                  <c:v>1574530</c:v>
                </c:pt>
                <c:pt idx="121" formatCode="#,##0">
                  <c:v>1575512</c:v>
                </c:pt>
                <c:pt idx="122" formatCode="#,##0">
                  <c:v>1584667</c:v>
                </c:pt>
                <c:pt idx="123" formatCode="#,##0">
                  <c:v>1586373</c:v>
                </c:pt>
                <c:pt idx="124" formatCode="#,##0">
                  <c:v>1596592</c:v>
                </c:pt>
                <c:pt idx="125" formatCode="#,##0">
                  <c:v>1604318</c:v>
                </c:pt>
                <c:pt idx="126" formatCode="#,##0">
                  <c:v>1609007</c:v>
                </c:pt>
                <c:pt idx="127" formatCode="#,##0">
                  <c:v>1620808</c:v>
                </c:pt>
                <c:pt idx="128" formatCode="#,##0">
                  <c:v>1624211</c:v>
                </c:pt>
                <c:pt idx="129" formatCode="#,##0">
                  <c:v>1636329</c:v>
                </c:pt>
                <c:pt idx="130" formatCode="#,##0">
                  <c:v>1650998</c:v>
                </c:pt>
                <c:pt idx="131" formatCode="#,##0">
                  <c:v>1660162</c:v>
                </c:pt>
                <c:pt idx="132" formatCode="#,##0">
                  <c:v>1670402</c:v>
                </c:pt>
                <c:pt idx="133" formatCode="#,##0">
                  <c:v>1669009</c:v>
                </c:pt>
                <c:pt idx="134" formatCode="#,##0">
                  <c:v>1678623</c:v>
                </c:pt>
                <c:pt idx="135" formatCode="#,##0">
                  <c:v>1688992</c:v>
                </c:pt>
                <c:pt idx="136" formatCode="#,##0">
                  <c:v>1698149</c:v>
                </c:pt>
                <c:pt idx="137" formatCode="#,##0">
                  <c:v>1706124</c:v>
                </c:pt>
                <c:pt idx="138" formatCode="#,##0">
                  <c:v>1713564</c:v>
                </c:pt>
                <c:pt idx="139" formatCode="#,##0">
                  <c:v>1731984</c:v>
                </c:pt>
                <c:pt idx="140" formatCode="#,##0">
                  <c:v>1740771</c:v>
                </c:pt>
                <c:pt idx="141" formatCode="#,##0">
                  <c:v>1759757</c:v>
                </c:pt>
                <c:pt idx="142" formatCode="#,##0">
                  <c:v>1784716</c:v>
                </c:pt>
                <c:pt idx="143" formatCode="#,##0">
                  <c:v>1803027</c:v>
                </c:pt>
                <c:pt idx="144" formatCode="#,##0">
                  <c:v>1814074</c:v>
                </c:pt>
                <c:pt idx="145" formatCode="#,##0">
                  <c:v>1823184</c:v>
                </c:pt>
                <c:pt idx="146" formatCode="#,##0">
                  <c:v>1836305</c:v>
                </c:pt>
                <c:pt idx="147" formatCode="#,##0">
                  <c:v>1852546</c:v>
                </c:pt>
                <c:pt idx="148" formatCode="#,##0">
                  <c:v>1870663</c:v>
                </c:pt>
                <c:pt idx="149" formatCode="#,##0">
                  <c:v>1882338</c:v>
                </c:pt>
                <c:pt idx="150" formatCode="#,##0">
                  <c:v>1899265</c:v>
                </c:pt>
                <c:pt idx="151" formatCode="#,##0">
                  <c:v>1921792</c:v>
                </c:pt>
                <c:pt idx="152" formatCode="#,##0">
                  <c:v>1941277</c:v>
                </c:pt>
                <c:pt idx="153" formatCode="#,##0">
                  <c:v>1964732</c:v>
                </c:pt>
                <c:pt idx="154" formatCode="#,##0">
                  <c:v>1987974</c:v>
                </c:pt>
                <c:pt idx="155" formatCode="#,##0">
                  <c:v>2017046</c:v>
                </c:pt>
                <c:pt idx="156" formatCode="#,##0">
                  <c:v>2033634</c:v>
                </c:pt>
                <c:pt idx="157" formatCode="#,##0">
                  <c:v>2042663</c:v>
                </c:pt>
                <c:pt idx="158" formatCode="#,##0">
                  <c:v>2049296</c:v>
                </c:pt>
                <c:pt idx="159" formatCode="#,##0">
                  <c:v>2029361</c:v>
                </c:pt>
                <c:pt idx="160" formatCode="#,##0">
                  <c:v>2027797</c:v>
                </c:pt>
                <c:pt idx="161" formatCode="#,##0">
                  <c:v>2041149</c:v>
                </c:pt>
                <c:pt idx="162" formatCode="#,##0">
                  <c:v>2060427</c:v>
                </c:pt>
                <c:pt idx="163" formatCode="#,##0">
                  <c:v>2092135</c:v>
                </c:pt>
                <c:pt idx="164" formatCode="#,##0">
                  <c:v>2123095</c:v>
                </c:pt>
                <c:pt idx="165" formatCode="#,##0">
                  <c:v>2159091</c:v>
                </c:pt>
                <c:pt idx="166" formatCode="#,##0">
                  <c:v>2205704</c:v>
                </c:pt>
                <c:pt idx="167" formatCode="#,##0">
                  <c:v>2241084</c:v>
                </c:pt>
                <c:pt idx="168" formatCode="#,##0">
                  <c:v>2254465</c:v>
                </c:pt>
                <c:pt idx="169" formatCode="#,##0">
                  <c:v>2271837</c:v>
                </c:pt>
                <c:pt idx="170" formatCode="#,##0">
                  <c:v>2298345</c:v>
                </c:pt>
                <c:pt idx="171" formatCode="#,##0">
                  <c:v>2323306</c:v>
                </c:pt>
                <c:pt idx="172" formatCode="#,##0">
                  <c:v>2361957</c:v>
                </c:pt>
                <c:pt idx="173" formatCode="#,##0">
                  <c:v>2399411</c:v>
                </c:pt>
                <c:pt idx="174" formatCode="#,##0">
                  <c:v>2440812</c:v>
                </c:pt>
                <c:pt idx="175" formatCode="#,##0">
                  <c:v>2497623</c:v>
                </c:pt>
                <c:pt idx="176" formatCode="#,##0">
                  <c:v>2549567</c:v>
                </c:pt>
                <c:pt idx="177" formatCode="#,##0">
                  <c:v>2603729</c:v>
                </c:pt>
                <c:pt idx="178" formatCode="#,##0">
                  <c:v>2667031</c:v>
                </c:pt>
                <c:pt idx="179" formatCode="#,##0">
                  <c:v>2710829</c:v>
                </c:pt>
                <c:pt idx="180" formatCode="#,##0">
                  <c:v>2737424</c:v>
                </c:pt>
                <c:pt idx="181" formatCode="#,##0">
                  <c:v>2757765</c:v>
                </c:pt>
                <c:pt idx="182" formatCode="#,##0">
                  <c:v>2802130</c:v>
                </c:pt>
                <c:pt idx="183" formatCode="#,##0">
                  <c:v>2832143</c:v>
                </c:pt>
                <c:pt idx="184" formatCode="#,##0">
                  <c:v>2877252</c:v>
                </c:pt>
                <c:pt idx="185" formatCode="#,##0">
                  <c:v>2916112</c:v>
                </c:pt>
                <c:pt idx="186" formatCode="#,##0">
                  <c:v>2957380</c:v>
                </c:pt>
                <c:pt idx="187" formatCode="#,##0">
                  <c:v>3013124</c:v>
                </c:pt>
                <c:pt idx="188" formatCode="#,##0">
                  <c:v>3058200</c:v>
                </c:pt>
                <c:pt idx="189" formatCode="#,##0">
                  <c:v>3114096</c:v>
                </c:pt>
                <c:pt idx="190" formatCode="#,##0">
                  <c:v>3159168</c:v>
                </c:pt>
                <c:pt idx="191" formatCode="#,##0">
                  <c:v>3189655</c:v>
                </c:pt>
                <c:pt idx="192" formatCode="#,##0">
                  <c:v>3223315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48-294F-9129-C91ADE50E8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7826440"/>
        <c:axId val="627826832"/>
      </c:barChart>
      <c:lineChart>
        <c:grouping val="standard"/>
        <c:varyColors val="0"/>
        <c:ser>
          <c:idx val="1"/>
          <c:order val="1"/>
          <c:tx>
            <c:strRef>
              <c:f>'Gráfico 9'!$C$3</c:f>
              <c:strCache>
                <c:ptCount val="1"/>
                <c:pt idx="0">
                  <c:v>Taxa de variação (%) - dir</c:v>
                </c:pt>
              </c:strCache>
            </c:strRef>
          </c:tx>
          <c:spPr>
            <a:ln w="19050" cap="rnd">
              <a:solidFill>
                <a:srgbClr val="005D89"/>
              </a:solidFill>
              <a:round/>
            </a:ln>
            <a:effectLst/>
          </c:spPr>
          <c:marker>
            <c:symbol val="none"/>
          </c:marker>
          <c:cat>
            <c:numRef>
              <c:f>'Gráfico 9'!$A$4:$A$196</c:f>
              <c:numCache>
                <c:formatCode>mmm\-yy</c:formatCode>
                <c:ptCount val="193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  <c:pt idx="170">
                  <c:v>44256</c:v>
                </c:pt>
                <c:pt idx="171">
                  <c:v>44287</c:v>
                </c:pt>
                <c:pt idx="172">
                  <c:v>44317</c:v>
                </c:pt>
                <c:pt idx="173">
                  <c:v>44348</c:v>
                </c:pt>
                <c:pt idx="174">
                  <c:v>44378</c:v>
                </c:pt>
                <c:pt idx="175">
                  <c:v>44409</c:v>
                </c:pt>
                <c:pt idx="176">
                  <c:v>44440</c:v>
                </c:pt>
                <c:pt idx="177">
                  <c:v>44470</c:v>
                </c:pt>
                <c:pt idx="178">
                  <c:v>44501</c:v>
                </c:pt>
                <c:pt idx="179">
                  <c:v>44531</c:v>
                </c:pt>
                <c:pt idx="180">
                  <c:v>44562</c:v>
                </c:pt>
                <c:pt idx="181">
                  <c:v>44593</c:v>
                </c:pt>
                <c:pt idx="182">
                  <c:v>44621</c:v>
                </c:pt>
                <c:pt idx="183">
                  <c:v>44652</c:v>
                </c:pt>
                <c:pt idx="184">
                  <c:v>44682</c:v>
                </c:pt>
                <c:pt idx="185">
                  <c:v>44713</c:v>
                </c:pt>
                <c:pt idx="186">
                  <c:v>44743</c:v>
                </c:pt>
                <c:pt idx="187">
                  <c:v>44774</c:v>
                </c:pt>
                <c:pt idx="188">
                  <c:v>44805</c:v>
                </c:pt>
                <c:pt idx="189">
                  <c:v>44835</c:v>
                </c:pt>
                <c:pt idx="190">
                  <c:v>44866</c:v>
                </c:pt>
                <c:pt idx="191">
                  <c:v>44896</c:v>
                </c:pt>
                <c:pt idx="192">
                  <c:v>44927</c:v>
                </c:pt>
              </c:numCache>
            </c:numRef>
          </c:cat>
          <c:val>
            <c:numRef>
              <c:f>'Gráfico 9'!$C$4:$C$196</c:f>
              <c:numCache>
                <c:formatCode>General</c:formatCode>
                <c:ptCount val="193"/>
                <c:pt idx="14" formatCode="0%">
                  <c:v>0.31095203515489334</c:v>
                </c:pt>
                <c:pt idx="15" formatCode="0%">
                  <c:v>0.31475807445414117</c:v>
                </c:pt>
                <c:pt idx="16" formatCode="0%">
                  <c:v>0.30975646278876656</c:v>
                </c:pt>
                <c:pt idx="17" formatCode="0%">
                  <c:v>0.30541073185822065</c:v>
                </c:pt>
                <c:pt idx="18" formatCode="0%">
                  <c:v>0.28696385479643993</c:v>
                </c:pt>
                <c:pt idx="19" formatCode="0%">
                  <c:v>0.28279650360686448</c:v>
                </c:pt>
                <c:pt idx="20" formatCode="0%">
                  <c:v>0.28101185093285297</c:v>
                </c:pt>
                <c:pt idx="21" formatCode="0%">
                  <c:v>0.26851885417648469</c:v>
                </c:pt>
                <c:pt idx="22" formatCode="0%">
                  <c:v>0.24401720892713086</c:v>
                </c:pt>
                <c:pt idx="23" formatCode="0%">
                  <c:v>0.23699072626862572</c:v>
                </c:pt>
                <c:pt idx="24" formatCode="0%">
                  <c:v>0.22096422903963586</c:v>
                </c:pt>
                <c:pt idx="25" formatCode="0%">
                  <c:v>0.20450466437397652</c:v>
                </c:pt>
                <c:pt idx="26" formatCode="0%">
                  <c:v>0.18862058471286547</c:v>
                </c:pt>
                <c:pt idx="27" formatCode="0%">
                  <c:v>0.17445578426924158</c:v>
                </c:pt>
                <c:pt idx="28" formatCode="0%">
                  <c:v>0.17194070680383389</c:v>
                </c:pt>
                <c:pt idx="29" formatCode="0%">
                  <c:v>0.17104835760645076</c:v>
                </c:pt>
                <c:pt idx="30" formatCode="0%">
                  <c:v>0.16815697312206268</c:v>
                </c:pt>
                <c:pt idx="31" formatCode="0%">
                  <c:v>0.16782416134549827</c:v>
                </c:pt>
                <c:pt idx="32" formatCode="0%">
                  <c:v>0.16691883734407886</c:v>
                </c:pt>
                <c:pt idx="33" formatCode="0%">
                  <c:v>0.15938607972352248</c:v>
                </c:pt>
                <c:pt idx="34" formatCode="0%">
                  <c:v>0.16733690922431976</c:v>
                </c:pt>
                <c:pt idx="35" formatCode="0%">
                  <c:v>0.172858017307703</c:v>
                </c:pt>
                <c:pt idx="36" formatCode="0%">
                  <c:v>0.1841816157275169</c:v>
                </c:pt>
                <c:pt idx="37" formatCode="0%">
                  <c:v>0.1976297263275677</c:v>
                </c:pt>
                <c:pt idx="38" formatCode="0%">
                  <c:v>0.20498372589507574</c:v>
                </c:pt>
                <c:pt idx="39" formatCode="0%">
                  <c:v>0.20444087330161631</c:v>
                </c:pt>
                <c:pt idx="40" formatCode="0%">
                  <c:v>0.20226435040494373</c:v>
                </c:pt>
                <c:pt idx="41" formatCode="0%">
                  <c:v>0.19617882618927585</c:v>
                </c:pt>
                <c:pt idx="42" formatCode="0%">
                  <c:v>0.20819626294042304</c:v>
                </c:pt>
                <c:pt idx="43" formatCode="0%">
                  <c:v>0.21251947619444089</c:v>
                </c:pt>
                <c:pt idx="44" formatCode="0%">
                  <c:v>0.21230367713721932</c:v>
                </c:pt>
                <c:pt idx="45" formatCode="0%">
                  <c:v>0.21817470737771316</c:v>
                </c:pt>
                <c:pt idx="46" formatCode="0%">
                  <c:v>0.23221229278941258</c:v>
                </c:pt>
                <c:pt idx="47" formatCode="0%">
                  <c:v>0.23819259571371121</c:v>
                </c:pt>
                <c:pt idx="48" formatCode="0%">
                  <c:v>0.23473803383860625</c:v>
                </c:pt>
                <c:pt idx="49" formatCode="0%">
                  <c:v>0.23566682601498923</c:v>
                </c:pt>
                <c:pt idx="50" formatCode="0%">
                  <c:v>0.22413745662442475</c:v>
                </c:pt>
                <c:pt idx="51" formatCode="0%">
                  <c:v>0.22229417150567432</c:v>
                </c:pt>
                <c:pt idx="52" formatCode="0%">
                  <c:v>0.2181170378348074</c:v>
                </c:pt>
                <c:pt idx="53" formatCode="0%">
                  <c:v>0.22233921847153626</c:v>
                </c:pt>
                <c:pt idx="54" formatCode="0%">
                  <c:v>0.21286206522173901</c:v>
                </c:pt>
                <c:pt idx="55" formatCode="0%">
                  <c:v>0.21779811242756941</c:v>
                </c:pt>
                <c:pt idx="56" formatCode="0%">
                  <c:v>0.21240794533014573</c:v>
                </c:pt>
                <c:pt idx="57" formatCode="0%">
                  <c:v>0.20594103213326509</c:v>
                </c:pt>
                <c:pt idx="58" formatCode="0%">
                  <c:v>0.19764158777611684</c:v>
                </c:pt>
                <c:pt idx="59" formatCode="0%">
                  <c:v>0.18793705054286103</c:v>
                </c:pt>
                <c:pt idx="60" formatCode="0%">
                  <c:v>0.18959329838878114</c:v>
                </c:pt>
                <c:pt idx="61" formatCode="0%">
                  <c:v>0.18597204439829418</c:v>
                </c:pt>
                <c:pt idx="62" formatCode="0%">
                  <c:v>0.19028239472323727</c:v>
                </c:pt>
                <c:pt idx="63" formatCode="0%">
                  <c:v>0.18873866215247226</c:v>
                </c:pt>
                <c:pt idx="64" formatCode="0%">
                  <c:v>0.18793495611984623</c:v>
                </c:pt>
                <c:pt idx="65" formatCode="0%">
                  <c:v>0.18612850420456817</c:v>
                </c:pt>
                <c:pt idx="66" formatCode="0%">
                  <c:v>0.18275937612630111</c:v>
                </c:pt>
                <c:pt idx="67" formatCode="0%">
                  <c:v>0.17665145062534582</c:v>
                </c:pt>
                <c:pt idx="68" formatCode="0%">
                  <c:v>0.16295379116960396</c:v>
                </c:pt>
                <c:pt idx="69" formatCode="0%">
                  <c:v>0.16501805954672721</c:v>
                </c:pt>
                <c:pt idx="70" formatCode="0%">
                  <c:v>0.16250635603013919</c:v>
                </c:pt>
                <c:pt idx="71" formatCode="0%">
                  <c:v>0.16804832475764919</c:v>
                </c:pt>
                <c:pt idx="72" formatCode="0%">
                  <c:v>0.165025730071372</c:v>
                </c:pt>
                <c:pt idx="73" formatCode="0%">
                  <c:v>0.16326699754866802</c:v>
                </c:pt>
                <c:pt idx="74" formatCode="0%">
                  <c:v>0.16245143840926768</c:v>
                </c:pt>
                <c:pt idx="75" formatCode="0%">
                  <c:v>0.1658199064314394</c:v>
                </c:pt>
                <c:pt idx="76" formatCode="0%">
                  <c:v>0.16634516959140644</c:v>
                </c:pt>
                <c:pt idx="77" formatCode="0%">
                  <c:v>0.16695586222019698</c:v>
                </c:pt>
                <c:pt idx="78" formatCode="0%">
                  <c:v>0.1691024752435808</c:v>
                </c:pt>
                <c:pt idx="79" formatCode="0%">
                  <c:v>0.1642345260308482</c:v>
                </c:pt>
                <c:pt idx="80" formatCode="0%">
                  <c:v>0.17238128202253211</c:v>
                </c:pt>
                <c:pt idx="81" formatCode="0%">
                  <c:v>0.16415669157598911</c:v>
                </c:pt>
                <c:pt idx="82" formatCode="0%">
                  <c:v>0.16260271132331106</c:v>
                </c:pt>
                <c:pt idx="83" formatCode="0%">
                  <c:v>0.16061835386183176</c:v>
                </c:pt>
                <c:pt idx="84" formatCode="0%">
                  <c:v>0.16066986745078227</c:v>
                </c:pt>
                <c:pt idx="85" formatCode="0%">
                  <c:v>0.16024388572994441</c:v>
                </c:pt>
                <c:pt idx="86" formatCode="0%">
                  <c:v>0.15666574910989461</c:v>
                </c:pt>
                <c:pt idx="87" formatCode="0%">
                  <c:v>0.15055572051640853</c:v>
                </c:pt>
                <c:pt idx="88" formatCode="0%">
                  <c:v>0.14615589029217202</c:v>
                </c:pt>
                <c:pt idx="89" formatCode="0%">
                  <c:v>0.14193691309647161</c:v>
                </c:pt>
                <c:pt idx="90" formatCode="0%">
                  <c:v>0.13549132278359166</c:v>
                </c:pt>
                <c:pt idx="91" formatCode="0%">
                  <c:v>0.13241802779516076</c:v>
                </c:pt>
                <c:pt idx="92" formatCode="0%">
                  <c:v>0.1318627764882776</c:v>
                </c:pt>
                <c:pt idx="93" formatCode="0%">
                  <c:v>0.13682594875635257</c:v>
                </c:pt>
                <c:pt idx="94" formatCode="0%">
                  <c:v>0.13238934709247019</c:v>
                </c:pt>
                <c:pt idx="95" formatCode="0%">
                  <c:v>0.13342143092689773</c:v>
                </c:pt>
                <c:pt idx="96" formatCode="0%">
                  <c:v>0.13220512885471614</c:v>
                </c:pt>
                <c:pt idx="97" formatCode="0%">
                  <c:v>0.12876887685934402</c:v>
                </c:pt>
                <c:pt idx="98" formatCode="0%">
                  <c:v>0.12760425810488885</c:v>
                </c:pt>
                <c:pt idx="99" formatCode="0%">
                  <c:v>0.12287377974622116</c:v>
                </c:pt>
                <c:pt idx="100" formatCode="0%">
                  <c:v>0.11487327484166987</c:v>
                </c:pt>
                <c:pt idx="101" formatCode="0%">
                  <c:v>0.10953164192916987</c:v>
                </c:pt>
                <c:pt idx="102" formatCode="0%">
                  <c:v>0.10674688311103786</c:v>
                </c:pt>
                <c:pt idx="103" formatCode="0%">
                  <c:v>0.10270016867709386</c:v>
                </c:pt>
                <c:pt idx="104" formatCode="0%">
                  <c:v>9.7033442198963371E-2</c:v>
                </c:pt>
                <c:pt idx="105" formatCode="0%">
                  <c:v>8.5776719208985108E-2</c:v>
                </c:pt>
                <c:pt idx="106" formatCode="0%">
                  <c:v>8.4617232243793028E-2</c:v>
                </c:pt>
                <c:pt idx="107" formatCode="0%">
                  <c:v>7.2452182632859463E-2</c:v>
                </c:pt>
                <c:pt idx="108" formatCode="0%">
                  <c:v>6.4176432746902323E-2</c:v>
                </c:pt>
                <c:pt idx="109" formatCode="0%">
                  <c:v>6.2104843946270361E-2</c:v>
                </c:pt>
                <c:pt idx="110" formatCode="0%">
                  <c:v>5.7052564421049556E-2</c:v>
                </c:pt>
                <c:pt idx="111" formatCode="0%">
                  <c:v>5.0339211998725597E-2</c:v>
                </c:pt>
                <c:pt idx="112" formatCode="0%">
                  <c:v>4.8946370375235082E-2</c:v>
                </c:pt>
                <c:pt idx="113" formatCode="0%">
                  <c:v>4.552474280248342E-2</c:v>
                </c:pt>
                <c:pt idx="114" formatCode="0%">
                  <c:v>4.2585538444854132E-2</c:v>
                </c:pt>
                <c:pt idx="115" formatCode="0%">
                  <c:v>4.0497325426209763E-2</c:v>
                </c:pt>
                <c:pt idx="116" formatCode="0%">
                  <c:v>3.8270192650301293E-2</c:v>
                </c:pt>
                <c:pt idx="117" formatCode="0%">
                  <c:v>3.4297420711018267E-2</c:v>
                </c:pt>
                <c:pt idx="118" formatCode="0%">
                  <c:v>3.319142221199689E-2</c:v>
                </c:pt>
                <c:pt idx="119" formatCode="0%">
                  <c:v>3.3254272510933935E-2</c:v>
                </c:pt>
                <c:pt idx="120" formatCode="0%">
                  <c:v>3.4581772784020082E-2</c:v>
                </c:pt>
                <c:pt idx="121" formatCode="0%">
                  <c:v>3.4606350221596527E-2</c:v>
                </c:pt>
                <c:pt idx="122" formatCode="0%">
                  <c:v>3.7364083294601391E-2</c:v>
                </c:pt>
                <c:pt idx="123" formatCode="0%">
                  <c:v>3.9307509622471537E-2</c:v>
                </c:pt>
                <c:pt idx="124" formatCode="0%">
                  <c:v>4.1241618047756834E-2</c:v>
                </c:pt>
                <c:pt idx="125" formatCode="0%">
                  <c:v>4.3935507464221146E-2</c:v>
                </c:pt>
                <c:pt idx="126" formatCode="0%">
                  <c:v>4.6039855960483322E-2</c:v>
                </c:pt>
                <c:pt idx="127" formatCode="0%">
                  <c:v>4.7849262507313473E-2</c:v>
                </c:pt>
                <c:pt idx="128" formatCode="0%">
                  <c:v>4.7737464907934957E-2</c:v>
                </c:pt>
                <c:pt idx="129" formatCode="0%">
                  <c:v>5.7098318802230486E-2</c:v>
                </c:pt>
                <c:pt idx="130" formatCode="0%">
                  <c:v>5.949953827326393E-2</c:v>
                </c:pt>
                <c:pt idx="131" formatCode="0%">
                  <c:v>5.7991389045376929E-2</c:v>
                </c:pt>
                <c:pt idx="132" formatCode="0%">
                  <c:v>6.088928124583215E-2</c:v>
                </c:pt>
                <c:pt idx="133" formatCode="0%">
                  <c:v>5.9343883131324882E-2</c:v>
                </c:pt>
                <c:pt idx="134" formatCode="0%">
                  <c:v>5.9290690094512044E-2</c:v>
                </c:pt>
                <c:pt idx="135" formatCode="0%">
                  <c:v>6.4687813017493268E-2</c:v>
                </c:pt>
                <c:pt idx="136" formatCode="0%">
                  <c:v>6.3608611342158783E-2</c:v>
                </c:pt>
                <c:pt idx="137" formatCode="0%">
                  <c:v>6.3457494087830524E-2</c:v>
                </c:pt>
                <c:pt idx="138" formatCode="0%">
                  <c:v>6.4982315179486383E-2</c:v>
                </c:pt>
                <c:pt idx="139" formatCode="0%">
                  <c:v>6.8592948702128842E-2</c:v>
                </c:pt>
                <c:pt idx="140" formatCode="0%">
                  <c:v>7.1764074987794135E-2</c:v>
                </c:pt>
                <c:pt idx="141" formatCode="0%">
                  <c:v>7.5429818820053951E-2</c:v>
                </c:pt>
                <c:pt idx="142" formatCode="0%">
                  <c:v>8.0992224097182541E-2</c:v>
                </c:pt>
                <c:pt idx="143" formatCode="0%">
                  <c:v>8.605485488765563E-2</c:v>
                </c:pt>
                <c:pt idx="144" formatCode="0%">
                  <c:v>8.601043341662673E-2</c:v>
                </c:pt>
                <c:pt idx="145" formatCode="0%">
                  <c:v>9.237517592775113E-2</c:v>
                </c:pt>
                <c:pt idx="146" formatCode="0%">
                  <c:v>9.3935326752939696E-2</c:v>
                </c:pt>
                <c:pt idx="147" formatCode="0%">
                  <c:v>9.6835272162331121E-2</c:v>
                </c:pt>
                <c:pt idx="148" formatCode="0%">
                  <c:v>0.10158943649821062</c:v>
                </c:pt>
                <c:pt idx="149" formatCode="0%">
                  <c:v>0.10328323146500495</c:v>
                </c:pt>
                <c:pt idx="150" formatCode="0%">
                  <c:v>0.1083712076117378</c:v>
                </c:pt>
                <c:pt idx="151" formatCode="0%">
                  <c:v>0.1095899269277314</c:v>
                </c:pt>
                <c:pt idx="152" formatCode="0%">
                  <c:v>0.11518229566094562</c:v>
                </c:pt>
                <c:pt idx="153" formatCode="0%">
                  <c:v>0.1164791502463125</c:v>
                </c:pt>
                <c:pt idx="154" formatCode="0%">
                  <c:v>0.11388814803027492</c:v>
                </c:pt>
                <c:pt idx="155" formatCode="0%">
                  <c:v>0.11869983089548852</c:v>
                </c:pt>
                <c:pt idx="156" formatCode="0%">
                  <c:v>0.12103144634673124</c:v>
                </c:pt>
                <c:pt idx="157" formatCode="0%">
                  <c:v>0.12038225434185468</c:v>
                </c:pt>
                <c:pt idx="158" formatCode="0%">
                  <c:v>0.11598890162581932</c:v>
                </c:pt>
                <c:pt idx="159" formatCode="0%">
                  <c:v>9.5444323649723106E-2</c:v>
                </c:pt>
                <c:pt idx="160" formatCode="0%">
                  <c:v>8.3999095507849342E-2</c:v>
                </c:pt>
                <c:pt idx="161" formatCode="0%">
                  <c:v>8.4369013429044015E-2</c:v>
                </c:pt>
                <c:pt idx="162" formatCode="0%">
                  <c:v>8.4854930723200717E-2</c:v>
                </c:pt>
                <c:pt idx="163" formatCode="0%">
                  <c:v>8.863758408818434E-2</c:v>
                </c:pt>
                <c:pt idx="164" formatCode="0%">
                  <c:v>9.3658967782547231E-2</c:v>
                </c:pt>
                <c:pt idx="165" formatCode="0%">
                  <c:v>9.8923924484357162E-2</c:v>
                </c:pt>
                <c:pt idx="166" formatCode="0%">
                  <c:v>0.10952356519753281</c:v>
                </c:pt>
                <c:pt idx="167" formatCode="0%">
                  <c:v>0.11107233052691901</c:v>
                </c:pt>
                <c:pt idx="168" formatCode="0%">
                  <c:v>0.10858935285306992</c:v>
                </c:pt>
                <c:pt idx="169" formatCode="0%">
                  <c:v>0.11219373925116383</c:v>
                </c:pt>
                <c:pt idx="170" formatCode="0%">
                  <c:v>0.12152905192807673</c:v>
                </c:pt>
                <c:pt idx="171" formatCode="0%">
                  <c:v>0.14484608701951007</c:v>
                </c:pt>
                <c:pt idx="172" formatCode="0%">
                  <c:v>0.16478967076092932</c:v>
                </c:pt>
                <c:pt idx="173" formatCode="0%">
                  <c:v>0.17551976852253315</c:v>
                </c:pt>
                <c:pt idx="174" formatCode="0%">
                  <c:v>0.18461464541087835</c:v>
                </c:pt>
                <c:pt idx="175" formatCode="0%">
                  <c:v>0.19381540866148694</c:v>
                </c:pt>
                <c:pt idx="176" formatCode="0%">
                  <c:v>0.20087278242377282</c:v>
                </c:pt>
                <c:pt idx="177" formatCode="0%">
                  <c:v>0.20593759132894363</c:v>
                </c:pt>
                <c:pt idx="178" formatCode="0%">
                  <c:v>0.20915181728826715</c:v>
                </c:pt>
                <c:pt idx="179" formatCode="0%">
                  <c:v>0.20960615487862122</c:v>
                </c:pt>
                <c:pt idx="180" formatCode="0%">
                  <c:v>0.21422333014706374</c:v>
                </c:pt>
                <c:pt idx="181" formatCode="0%">
                  <c:v>0.21389210581569018</c:v>
                </c:pt>
                <c:pt idx="182" formatCode="0%">
                  <c:v>0.21919468139030474</c:v>
                </c:pt>
                <c:pt idx="183" formatCode="0%">
                  <c:v>0.21901419787148146</c:v>
                </c:pt>
                <c:pt idx="184" formatCode="0%">
                  <c:v>0.21816442890365906</c:v>
                </c:pt>
                <c:pt idx="185" formatCode="0%">
                  <c:v>0.21534493256886789</c:v>
                </c:pt>
                <c:pt idx="186" formatCode="0%">
                  <c:v>0.21163776644821475</c:v>
                </c:pt>
                <c:pt idx="187" formatCode="0%">
                  <c:v>0.20639664192714435</c:v>
                </c:pt>
                <c:pt idx="188" formatCode="0%">
                  <c:v>0.1994977970769154</c:v>
                </c:pt>
                <c:pt idx="189" formatCode="0%">
                  <c:v>0.19601387087519484</c:v>
                </c:pt>
                <c:pt idx="190" formatCode="0%">
                  <c:v>0.18452616411282818</c:v>
                </c:pt>
                <c:pt idx="191" formatCode="0%">
                  <c:v>0.17663452766662902</c:v>
                </c:pt>
                <c:pt idx="192" formatCode="0%">
                  <c:v>0.17749935705977582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348-294F-9129-C91ADE50E8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7827616"/>
        <c:axId val="627827224"/>
      </c:lineChart>
      <c:dateAx>
        <c:axId val="62782644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6350" cap="flat" cmpd="sng" algn="ctr">
            <a:solidFill>
              <a:srgbClr val="00000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7826832"/>
        <c:crosses val="autoZero"/>
        <c:auto val="1"/>
        <c:lblOffset val="100"/>
        <c:baseTimeUnit val="months"/>
        <c:majorUnit val="12"/>
        <c:majorTimeUnit val="months"/>
      </c:dateAx>
      <c:valAx>
        <c:axId val="62782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7826440"/>
        <c:crosses val="autoZero"/>
        <c:crossBetween val="between"/>
        <c:dispUnits>
          <c:builtInUnit val="thousands"/>
        </c:dispUnits>
      </c:valAx>
      <c:valAx>
        <c:axId val="627827224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t-BR"/>
          </a:p>
        </c:txPr>
        <c:crossAx val="627827616"/>
        <c:crosses val="max"/>
        <c:crossBetween val="between"/>
      </c:valAx>
      <c:dateAx>
        <c:axId val="62782761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627827224"/>
        <c:crosses val="autoZero"/>
        <c:auto val="1"/>
        <c:lblOffset val="100"/>
        <c:baseTimeUnit val="months"/>
      </c:dateAx>
      <c:spPr>
        <a:noFill/>
        <a:ln w="9525"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13615010618618081"/>
          <c:y val="0.86354876460889918"/>
          <c:w val="0.743355110067771"/>
          <c:h val="7.03129921259842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>
        <a:lumMod val="100000"/>
      </a:srgbClr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000000"/>
          </a:solidFill>
          <a:latin typeface="Calibri" panose="020F0502020204030204" pitchFamily="34" charset="0"/>
        </a:defRPr>
      </a:pPr>
      <a:endParaRPr lang="pt-BR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0.91252</cdr:y>
    </cdr:from>
    <cdr:to>
      <cdr:x>1</cdr:x>
      <cdr:y>1</cdr:y>
    </cdr:to>
    <cdr:sp macro="" textlink="">
      <cdr:nvSpPr>
        <cdr:cNvPr id="2" name="Caixa de texto 1"/>
        <cdr:cNvSpPr txBox="1"/>
      </cdr:nvSpPr>
      <cdr:spPr>
        <a:xfrm xmlns:a="http://schemas.openxmlformats.org/drawingml/2006/main">
          <a:off x="0" y="2503225"/>
          <a:ext cx="124587000" cy="239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900" i="1">
              <a:solidFill>
                <a:srgbClr val="000000"/>
              </a:solidFill>
              <a:latin typeface="Calibri" panose="020F0502020204030204" pitchFamily="34" charset="0"/>
            </a:rPr>
            <a:t>Fonte: IBGE e IFI. Elaboração: IFI.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</cdr:x>
      <cdr:y>0.92777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0" y="2952750"/>
          <a:ext cx="6457950" cy="2298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900" i="1">
              <a:solidFill>
                <a:srgbClr val="000000"/>
              </a:solidFill>
              <a:latin typeface="Calibri" panose="020F0502020204030204" pitchFamily="34" charset="0"/>
            </a:rPr>
            <a:t>Fonte: Banco Central</a:t>
          </a:r>
          <a:r>
            <a:rPr lang="pt-BR" sz="900" i="1" baseline="0">
              <a:solidFill>
                <a:srgbClr val="000000"/>
              </a:solidFill>
              <a:latin typeface="Calibri" panose="020F0502020204030204" pitchFamily="34" charset="0"/>
            </a:rPr>
            <a:t> e IBGE. Elaboração: IFI.</a:t>
          </a:r>
          <a:endParaRPr lang="pt-BR" sz="900" i="1">
            <a:solidFill>
              <a:srgbClr val="000000"/>
            </a:solidFill>
            <a:latin typeface="Calibri" panose="020F0502020204030204" pitchFamily="34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</cdr:x>
      <cdr:y>0.91998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0" y="2876551"/>
          <a:ext cx="6419850" cy="2501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900" i="1" baseline="0" dirty="0">
              <a:solidFill>
                <a:srgbClr val="000000"/>
              </a:solidFill>
              <a:latin typeface="Calibri" panose="020F0502020204030204" pitchFamily="34" charset="0"/>
            </a:rPr>
            <a:t>Fonte: Banco Central. Elaboração: IFI.</a:t>
          </a:r>
          <a:endParaRPr lang="pt-BR" sz="900" i="1" dirty="0">
            <a:solidFill>
              <a:srgbClr val="000000"/>
            </a:solidFill>
            <a:latin typeface="Calibri" panose="020F0502020204030204" pitchFamily="34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</cdr:x>
      <cdr:y>0.94638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 flipH="1">
          <a:off x="-1" y="3171824"/>
          <a:ext cx="110197900" cy="1797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900" i="1" baseline="0">
              <a:solidFill>
                <a:srgbClr val="000000"/>
              </a:solidFill>
              <a:latin typeface="Calibri" panose="020F0502020204030204" pitchFamily="34" charset="0"/>
            </a:rPr>
            <a:t>Fonte: Banco Central. Elaboração: IFI.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</cdr:x>
      <cdr:y>0.94286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-1" y="2882219"/>
          <a:ext cx="125234700" cy="1746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900" i="1" baseline="0">
              <a:solidFill>
                <a:srgbClr val="000000"/>
              </a:solidFill>
              <a:latin typeface="Calibri" panose="020F0502020204030204" pitchFamily="34" charset="0"/>
            </a:rPr>
            <a:t>Fonte: Banco Central. Elaboração: IFI.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</cdr:x>
      <cdr:y>0.94286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0" y="3037287"/>
          <a:ext cx="128397000" cy="1840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900" i="1" baseline="0">
              <a:solidFill>
                <a:srgbClr val="000000"/>
              </a:solidFill>
              <a:latin typeface="Calibri" panose="020F0502020204030204" pitchFamily="34" charset="0"/>
            </a:rPr>
            <a:t>Fonte: Banco Central. Elaboração: IFI.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</cdr:x>
      <cdr:y>0.94286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-1" y="3084585"/>
          <a:ext cx="128587500" cy="1869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900" i="1" baseline="0" dirty="0">
              <a:solidFill>
                <a:srgbClr val="000000"/>
              </a:solidFill>
              <a:latin typeface="Calibri" panose="020F0502020204030204" pitchFamily="34" charset="0"/>
            </a:rPr>
            <a:t>Fonte: Banco Central. Elaboração: IFI.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</cdr:x>
      <cdr:y>0.92932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0" y="3363084"/>
          <a:ext cx="124206000" cy="2557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900" i="1">
              <a:solidFill>
                <a:srgbClr val="000000"/>
              </a:solidFill>
              <a:latin typeface="Calibri" panose="020F0502020204030204" pitchFamily="34" charset="0"/>
            </a:rPr>
            <a:t>Fonte: Banco </a:t>
          </a:r>
          <a:r>
            <a:rPr lang="pt-BR" sz="900" i="1" baseline="0">
              <a:solidFill>
                <a:srgbClr val="000000"/>
              </a:solidFill>
              <a:latin typeface="Calibri" panose="020F0502020204030204" pitchFamily="34" charset="0"/>
            </a:rPr>
            <a:t>Central</a:t>
          </a: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</cdr:x>
      <cdr:y>0.94547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0" y="3570421"/>
          <a:ext cx="126898400" cy="205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900" b="0" i="1">
              <a:solidFill>
                <a:srgbClr val="000000"/>
              </a:solidFill>
              <a:latin typeface="Calibri" panose="020F0502020204030204" pitchFamily="34" charset="0"/>
            </a:rPr>
            <a:t>Fonte: Secretaria do Tesouro Nacional.</a:t>
          </a:r>
          <a:r>
            <a:rPr lang="pt-BR" sz="900" b="0" i="1" baseline="0">
              <a:solidFill>
                <a:srgbClr val="000000"/>
              </a:solidFill>
              <a:latin typeface="Calibri" panose="020F0502020204030204" pitchFamily="34" charset="0"/>
            </a:rPr>
            <a:t> Elaboração: IFI.</a:t>
          </a:r>
          <a:endParaRPr lang="pt-BR" sz="900" b="0" i="1">
            <a:solidFill>
              <a:srgbClr val="000000"/>
            </a:solidFill>
            <a:latin typeface="Calibri" panose="020F0502020204030204" pitchFamily="34" charset="0"/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</cdr:x>
      <cdr:y>0.94547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-1" y="3301454"/>
          <a:ext cx="128054100" cy="1904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900" b="0" i="1">
              <a:solidFill>
                <a:srgbClr val="000000"/>
              </a:solidFill>
              <a:latin typeface="Calibri" panose="020F0502020204030204" pitchFamily="34" charset="0"/>
            </a:rPr>
            <a:t>Fonte: Secretaria do Tesouro Nacional.</a:t>
          </a:r>
          <a:r>
            <a:rPr lang="pt-BR" sz="900" b="0" i="1" baseline="0">
              <a:solidFill>
                <a:srgbClr val="000000"/>
              </a:solidFill>
              <a:latin typeface="Calibri" panose="020F0502020204030204" pitchFamily="34" charset="0"/>
            </a:rPr>
            <a:t> Elaboração: IFI.</a:t>
          </a:r>
          <a:endParaRPr lang="pt-BR" sz="900" b="0" i="1">
            <a:solidFill>
              <a:srgbClr val="000000"/>
            </a:solidFill>
            <a:latin typeface="Calibri" panose="020F0502020204030204" pitchFamily="34" charset="0"/>
          </a:endParaRP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</cdr:x>
      <cdr:y>0.95368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0" y="3294997"/>
          <a:ext cx="129590800" cy="1600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900" b="0" i="1" baseline="0">
              <a:solidFill>
                <a:srgbClr val="000000"/>
              </a:solidFill>
              <a:latin typeface="Calibri" panose="020F0502020204030204" pitchFamily="34" charset="0"/>
            </a:rPr>
            <a:t>Fonte: Secretaria do Tesouro Nacional, Siga Brasil e Tesouro Gerencial. Elaboração: IFI.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0.93403</cdr:y>
    </cdr:from>
    <cdr:to>
      <cdr:x>1</cdr:x>
      <cdr:y>1</cdr:y>
    </cdr:to>
    <cdr:sp macro="" textlink="">
      <cdr:nvSpPr>
        <cdr:cNvPr id="3" name="CaixaDeTexto 2"/>
        <cdr:cNvSpPr txBox="1"/>
      </cdr:nvSpPr>
      <cdr:spPr>
        <a:xfrm xmlns:a="http://schemas.openxmlformats.org/drawingml/2006/main">
          <a:off x="0" y="2562224"/>
          <a:ext cx="6343650" cy="180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900" i="1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rPr>
            <a:t>Fonte:</a:t>
          </a:r>
          <a:r>
            <a:rPr lang="pt-BR" sz="900" i="1" baseline="0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rPr>
            <a:t> IBGE. Elaboração: IFI.</a:t>
          </a:r>
          <a:endParaRPr lang="pt-BR" sz="900" i="1">
            <a:solidFill>
              <a:srgbClr val="000000"/>
            </a:solidFill>
            <a:latin typeface="Calibri" panose="020F0502020204030204" pitchFamily="34" charset="0"/>
            <a:ea typeface="Cambria" panose="02040503050406030204" pitchFamily="18" charset="0"/>
            <a:cs typeface="Calibri" panose="020F0502020204030204" pitchFamily="34" charset="0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</cdr:x>
      <cdr:y>0.94854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0" y="3704888"/>
          <a:ext cx="124917200" cy="2009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900" i="1">
              <a:solidFill>
                <a:srgbClr val="000000"/>
              </a:solidFill>
              <a:latin typeface="Calibri" panose="020F0502020204030204" pitchFamily="34" charset="0"/>
            </a:rPr>
            <a:t>Fonte: Banco</a:t>
          </a:r>
          <a:r>
            <a:rPr lang="pt-BR" sz="900" i="1" baseline="0">
              <a:solidFill>
                <a:srgbClr val="000000"/>
              </a:solidFill>
              <a:latin typeface="Calibri" panose="020F0502020204030204" pitchFamily="34" charset="0"/>
            </a:rPr>
            <a:t> Central. Elaboração: IFI.</a:t>
          </a:r>
          <a:endParaRPr lang="pt-BR" sz="900" i="1">
            <a:solidFill>
              <a:srgbClr val="000000"/>
            </a:solidFill>
            <a:latin typeface="Calibri" panose="020F0502020204030204" pitchFamily="34" charset="0"/>
          </a:endParaRP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</cdr:x>
      <cdr:y>0.94906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-1" y="3631588"/>
          <a:ext cx="128663700" cy="1949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900" b="0" i="1">
              <a:solidFill>
                <a:srgbClr val="000000"/>
              </a:solidFill>
              <a:latin typeface="Calibri" panose="020F0502020204030204" pitchFamily="34" charset="0"/>
            </a:rPr>
            <a:t>Fonte: Banco</a:t>
          </a:r>
          <a:r>
            <a:rPr lang="pt-BR" sz="900" b="0" i="1" baseline="0">
              <a:solidFill>
                <a:srgbClr val="000000"/>
              </a:solidFill>
              <a:latin typeface="Calibri" panose="020F0502020204030204" pitchFamily="34" charset="0"/>
            </a:rPr>
            <a:t> Central. Elaboração: IFI</a:t>
          </a:r>
          <a:endParaRPr lang="pt-BR" sz="900" b="0" i="1">
            <a:solidFill>
              <a:srgbClr val="000000"/>
            </a:solidFill>
            <a:latin typeface="Calibri" panose="020F0502020204030204" pitchFamily="34" charset="0"/>
          </a:endParaRP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</cdr:x>
      <cdr:y>0.95008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-940481" y="3570334"/>
          <a:ext cx="7146290" cy="1875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900" b="0" i="1">
              <a:solidFill>
                <a:srgbClr val="000000"/>
              </a:solidFill>
              <a:latin typeface="Calibri" panose="020F0502020204030204" pitchFamily="34" charset="0"/>
            </a:rPr>
            <a:t>Fonte: Banco</a:t>
          </a:r>
          <a:r>
            <a:rPr lang="pt-BR" sz="900" b="0" i="1" baseline="0">
              <a:solidFill>
                <a:srgbClr val="000000"/>
              </a:solidFill>
              <a:latin typeface="Calibri" panose="020F0502020204030204" pitchFamily="34" charset="0"/>
            </a:rPr>
            <a:t> Central. Elaboração: IFI</a:t>
          </a:r>
          <a:endParaRPr lang="pt-BR" sz="900" b="0" i="1">
            <a:solidFill>
              <a:srgbClr val="000000"/>
            </a:solidFill>
            <a:latin typeface="Calibri" panose="020F0502020204030204" pitchFamily="34" charset="0"/>
          </a:endParaRP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</cdr:x>
      <cdr:y>0.95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0" y="3474720"/>
          <a:ext cx="129590800" cy="1828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900" b="0" i="1">
              <a:solidFill>
                <a:srgbClr val="000000"/>
              </a:solidFill>
              <a:latin typeface="Calibri" panose="020F0502020204030204" pitchFamily="34" charset="0"/>
            </a:rPr>
            <a:t>Fonte: Secretaria</a:t>
          </a:r>
          <a:r>
            <a:rPr lang="pt-BR" sz="900" b="0" i="1" baseline="0">
              <a:solidFill>
                <a:srgbClr val="000000"/>
              </a:solidFill>
              <a:latin typeface="Calibri" panose="020F0502020204030204" pitchFamily="34" charset="0"/>
            </a:rPr>
            <a:t> do Tesouro Nacional. Elaboração: IFI</a:t>
          </a:r>
          <a:endParaRPr lang="pt-BR" sz="900" b="0" i="1">
            <a:solidFill>
              <a:srgbClr val="000000"/>
            </a:solidFill>
            <a:latin typeface="Calibri" panose="020F0502020204030204" pitchFamily="34" charset="0"/>
          </a:endParaRPr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</cdr:x>
      <cdr:y>0.95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0" y="3474720"/>
          <a:ext cx="129590800" cy="1828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t-BR" sz="800" b="0" i="1">
              <a:solidFill>
                <a:schemeClr val="tx1"/>
              </a:solidFill>
              <a:latin typeface="Cambria" panose="02040503050406030204" pitchFamily="18" charset="0"/>
            </a:rPr>
            <a:t>Fonte: Secretaria</a:t>
          </a:r>
          <a:r>
            <a:rPr lang="pt-BR" sz="800" b="0" i="1" baseline="0">
              <a:solidFill>
                <a:schemeClr val="tx1"/>
              </a:solidFill>
              <a:latin typeface="Cambria" panose="02040503050406030204" pitchFamily="18" charset="0"/>
            </a:rPr>
            <a:t> do Tesouro Nacional. Elaboração: IFI</a:t>
          </a:r>
          <a:endParaRPr lang="pt-BR" sz="800" b="0" i="1">
            <a:solidFill>
              <a:schemeClr val="tx1"/>
            </a:solidFill>
            <a:latin typeface="Cambria" panose="020405030504060302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0.91753</cdr:y>
    </cdr:from>
    <cdr:to>
      <cdr:x>1</cdr:x>
      <cdr:y>1</cdr:y>
    </cdr:to>
    <cdr:sp macro="" textlink="">
      <cdr:nvSpPr>
        <cdr:cNvPr id="3" name="CaixaDeTexto 8"/>
        <cdr:cNvSpPr txBox="1"/>
      </cdr:nvSpPr>
      <cdr:spPr>
        <a:xfrm xmlns:a="http://schemas.openxmlformats.org/drawingml/2006/main">
          <a:off x="0" y="2311880"/>
          <a:ext cx="6119495" cy="207800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900" i="1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rPr>
            <a:t>Fonte: IBGE</a:t>
          </a:r>
          <a:r>
            <a:rPr lang="pt-BR" sz="900" i="1" baseline="0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rPr>
            <a:t> e IFI. Elaboração: IFI.</a:t>
          </a:r>
          <a:endParaRPr lang="pt-BR" sz="900" i="1">
            <a:solidFill>
              <a:srgbClr val="000000"/>
            </a:solidFill>
            <a:latin typeface="Calibri" panose="020F0502020204030204" pitchFamily="34" charset="0"/>
            <a:ea typeface="Cambria" panose="02040503050406030204" pitchFamily="18" charset="0"/>
            <a:cs typeface="Calibri" panose="020F050202020403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0.00298</cdr:x>
      <cdr:y>0.90972</cdr:y>
    </cdr:from>
    <cdr:to>
      <cdr:x>1</cdr:x>
      <cdr:y>1</cdr:y>
    </cdr:to>
    <cdr:sp macro="" textlink="">
      <cdr:nvSpPr>
        <cdr:cNvPr id="3" name="CaixaDeTexto 8"/>
        <cdr:cNvSpPr txBox="1"/>
      </cdr:nvSpPr>
      <cdr:spPr>
        <a:xfrm xmlns:a="http://schemas.openxmlformats.org/drawingml/2006/main">
          <a:off x="19050" y="2495551"/>
          <a:ext cx="6381750" cy="24764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900" i="1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rPr>
            <a:t>Fonte: IBGE</a:t>
          </a:r>
          <a:r>
            <a:rPr lang="pt-BR" sz="900" i="1" baseline="0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rPr>
            <a:t>. Elaboração: IFI.</a:t>
          </a:r>
          <a:endParaRPr lang="pt-BR" sz="900" i="1">
            <a:solidFill>
              <a:srgbClr val="000000"/>
            </a:solidFill>
            <a:latin typeface="Calibri" panose="020F0502020204030204" pitchFamily="34" charset="0"/>
            <a:ea typeface="Cambria" panose="02040503050406030204" pitchFamily="18" charset="0"/>
            <a:cs typeface="Calibri" panose="020F050202020403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0.93557</cdr:y>
    </cdr:from>
    <cdr:to>
      <cdr:x>1</cdr:x>
      <cdr:y>1</cdr:y>
    </cdr:to>
    <cdr:sp macro="" textlink="">
      <cdr:nvSpPr>
        <cdr:cNvPr id="3" name="CaixaDeTexto 1"/>
        <cdr:cNvSpPr txBox="1"/>
      </cdr:nvSpPr>
      <cdr:spPr>
        <a:xfrm xmlns:a="http://schemas.openxmlformats.org/drawingml/2006/main">
          <a:off x="0" y="3457574"/>
          <a:ext cx="765810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eaLnBrk="1" fontAlgn="auto" latinLnBrk="0" hangingPunct="1">
            <a:lnSpc>
              <a:spcPts val="9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900" b="0" i="1">
              <a:solidFill>
                <a:srgbClr val="000000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rPr>
            <a:t>Fonte:</a:t>
          </a:r>
          <a:r>
            <a:rPr lang="pt-BR" sz="900" b="0" i="1" baseline="0">
              <a:solidFill>
                <a:srgbClr val="000000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rPr>
            <a:t> IBGE e Banco Central. Elaboração:IFI.</a:t>
          </a:r>
          <a:endParaRPr lang="pt-BR" sz="900" b="0" i="1">
            <a:solidFill>
              <a:srgbClr val="000000"/>
            </a:solidFill>
            <a:effectLst/>
            <a:latin typeface="Calibri" panose="020F0502020204030204" pitchFamily="34" charset="0"/>
            <a:ea typeface="Cambria" panose="02040503050406030204" pitchFamily="18" charset="0"/>
            <a:cs typeface="Calibri" panose="020F050202020403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0.92733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0" y="2714625"/>
          <a:ext cx="5859780" cy="212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900" i="1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rPr>
            <a:t>Fonte: Banco Central. Elaboração: IFI.</a:t>
          </a:r>
        </a:p>
      </cdr:txBody>
    </cdr:sp>
  </cdr:relSizeAnchor>
  <cdr:relSizeAnchor xmlns:cdr="http://schemas.openxmlformats.org/drawingml/2006/chartDrawing">
    <cdr:from>
      <cdr:x>0.14366</cdr:x>
      <cdr:y>0.05466</cdr:y>
    </cdr:from>
    <cdr:to>
      <cdr:x>0.76866</cdr:x>
      <cdr:y>0.19293</cdr:y>
    </cdr:to>
    <cdr:sp macro="" textlink="">
      <cdr:nvSpPr>
        <cdr:cNvPr id="3" name="CaixaDeTexto 2"/>
        <cdr:cNvSpPr txBox="1"/>
      </cdr:nvSpPr>
      <cdr:spPr>
        <a:xfrm xmlns:a="http://schemas.openxmlformats.org/drawingml/2006/main">
          <a:off x="733425" y="161926"/>
          <a:ext cx="3190875" cy="4095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endParaRPr lang="pt-BR" sz="900">
            <a:solidFill>
              <a:srgbClr val="000000"/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0.44216</cdr:x>
      <cdr:y>0.69132</cdr:y>
    </cdr:from>
    <cdr:to>
      <cdr:x>0.62127</cdr:x>
      <cdr:y>1</cdr:y>
    </cdr:to>
    <cdr:sp macro="" textlink="">
      <cdr:nvSpPr>
        <cdr:cNvPr id="5" name="CaixaDeTexto 4"/>
        <cdr:cNvSpPr txBox="1"/>
      </cdr:nvSpPr>
      <cdr:spPr>
        <a:xfrm xmlns:a="http://schemas.openxmlformats.org/drawingml/2006/main">
          <a:off x="2257425" y="28860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endParaRPr lang="pt-BR" sz="900">
            <a:solidFill>
              <a:srgbClr val="000000"/>
            </a:solidFill>
            <a:latin typeface="Calibri" panose="020F050202020403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0.93083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0" y="2990850"/>
          <a:ext cx="127990600" cy="2222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t-BR" sz="900" b="0" i="1" baseline="0">
              <a:solidFill>
                <a:srgbClr val="000000"/>
              </a:solidFill>
              <a:latin typeface="Calibri" panose="020F0502020204030204" pitchFamily="34" charset="0"/>
            </a:rPr>
            <a:t>Fonte: Banco Central. Elaboração: IFI.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0.93577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0" y="3290725"/>
          <a:ext cx="7297373" cy="2258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900" b="0" i="1" baseline="0">
              <a:solidFill>
                <a:srgbClr val="000000"/>
              </a:solidFill>
              <a:latin typeface="Calibri" panose="020F0502020204030204" pitchFamily="34" charset="0"/>
            </a:rPr>
            <a:t>Fonte: Banco Central. Elaboração: IFI.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0.92698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0" y="2781300"/>
          <a:ext cx="6353175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900" b="0" i="1" baseline="0">
              <a:solidFill>
                <a:srgbClr val="000000"/>
              </a:solidFill>
              <a:latin typeface="Calibri" panose="020F0502020204030204" pitchFamily="34" charset="0"/>
            </a:rPr>
            <a:t>Fonte: Banco Central. Elaboração: IFI.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DC289-C818-49E7-A053-F9012695E4B7}" type="datetimeFigureOut">
              <a:rPr lang="pt-BR" smtClean="0"/>
              <a:t>17/03/2023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0AD86-A56D-4010-9987-8F827734D5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76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170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5888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397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7026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900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6252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397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093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6499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342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9516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923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2950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7916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2968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84543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35627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2106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1368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52024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4219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370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94413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65175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78056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2046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99461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9341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0941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55042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1979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621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6935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1514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9102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2883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444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D86-A56D-4010-9987-8F827734D59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5022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/>
              <a:t>17/03/2023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894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/>
              <a:t>17/03/2023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1835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/>
              <a:t>17/03/2023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719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86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25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95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3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89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42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85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7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/>
              <a:t>17/03/2023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6627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05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39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3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/>
              <a:t>17/03/2023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5977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/>
              <a:t>17/03/2023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921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/>
              <a:t>17/03/2023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6466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/>
              <a:t>17/03/2023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803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/>
              <a:t>17/03/2023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1178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/>
              <a:t>17/03/2023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1575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E7D4-256A-45EA-BD7D-28BAB3C3703C}" type="datetimeFigureOut">
              <a:rPr lang="pt-BR" smtClean="0"/>
              <a:t>17/03/2023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FD3C-F281-4B4F-A60D-99D04F4D79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378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8E7D4-256A-45EA-BD7D-28BAB3C3703C}" type="datetimeFigureOut">
              <a:rPr lang="pt-BR" smtClean="0"/>
              <a:t>17/03/2023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9FD3C-F281-4B4F-A60D-99D04F4D79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719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8E7D4-256A-45EA-BD7D-28BAB3C3703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9FD3C-F281-4B4F-A60D-99D04F4D792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1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senado.leg.br/bdsf/bitstream/handle/id/607069/RAF74_MAR2023.pdf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5623" y="3080846"/>
            <a:ext cx="8692752" cy="696308"/>
          </a:xfrm>
        </p:spPr>
        <p:txBody>
          <a:bodyPr>
            <a:normAutofit/>
          </a:bodyPr>
          <a:lstStyle/>
          <a:p>
            <a:r>
              <a:rPr lang="pt-BR" sz="3600" dirty="0"/>
              <a:t>Relatório de Acompanhamento Fiscal nº </a:t>
            </a:r>
            <a:r>
              <a:rPr lang="pt-BR" sz="3600" dirty="0" smtClean="0"/>
              <a:t>74</a:t>
            </a: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5957718"/>
            <a:ext cx="6858000" cy="3334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z="1600" dirty="0">
                <a:latin typeface="+mj-lt"/>
              </a:rPr>
              <a:t>Brasília, 15 </a:t>
            </a:r>
            <a:r>
              <a:rPr lang="pt-BR" sz="1600" dirty="0" smtClean="0">
                <a:latin typeface="+mj-lt"/>
              </a:rPr>
              <a:t>de março </a:t>
            </a:r>
            <a:r>
              <a:rPr lang="pt-BR" sz="1600" dirty="0">
                <a:latin typeface="+mj-lt"/>
              </a:rPr>
              <a:t>de 2023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xmlns="" id="{77B6E659-278C-4FDB-B7CB-7AC894BF6BE2}"/>
              </a:ext>
            </a:extLst>
          </p:cNvPr>
          <p:cNvSpPr txBox="1">
            <a:spLocks/>
          </p:cNvSpPr>
          <p:nvPr/>
        </p:nvSpPr>
        <p:spPr>
          <a:xfrm>
            <a:off x="3422323" y="5182330"/>
            <a:ext cx="2299352" cy="3569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600" dirty="0">
                <a:latin typeface="+mj-lt"/>
                <a:ea typeface="+mj-ea"/>
                <a:cs typeface="+mj-cs"/>
                <a:sym typeface="Source Sans Pro"/>
              </a:rPr>
              <a:t>Relatório completo </a:t>
            </a:r>
            <a:r>
              <a:rPr lang="pt-BR" sz="16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Source Sans Pro"/>
                <a:hlinkClick r:id="rId3"/>
              </a:rPr>
              <a:t>aqui</a:t>
            </a:r>
            <a:endParaRPr lang="pt-BR" sz="1600" dirty="0">
              <a:solidFill>
                <a:schemeClr val="tx2"/>
              </a:solidFill>
              <a:latin typeface="+mj-lt"/>
              <a:ea typeface="+mj-ea"/>
              <a:cs typeface="+mj-cs"/>
              <a:sym typeface="Source Sans Pro"/>
            </a:endParaRPr>
          </a:p>
          <a:p>
            <a:pPr algn="l"/>
            <a:endParaRPr lang="pt-BR" sz="600" dirty="0">
              <a:solidFill>
                <a:prstClr val="black"/>
              </a:solidFill>
              <a:latin typeface="+mj-lt"/>
            </a:endParaRP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xmlns="" id="{91F9ABC5-ADAC-C918-A83D-3E3D26362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039480"/>
              </p:ext>
            </p:extLst>
          </p:nvPr>
        </p:nvGraphicFramePr>
        <p:xfrm>
          <a:off x="3172581" y="4195568"/>
          <a:ext cx="2394858" cy="812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4858">
                  <a:extLst>
                    <a:ext uri="{9D8B030D-6E8A-4147-A177-3AD203B41FA5}">
                      <a16:colId xmlns:a16="http://schemas.microsoft.com/office/drawing/2014/main" xmlns="" val="2082974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300" dirty="0">
                          <a:latin typeface="+mj-lt"/>
                        </a:rPr>
                        <a:t>Vilma Pinto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8513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+mj-lt"/>
                        </a:rPr>
                        <a:t>Diretora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878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41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 dirty="0"/>
              <a:t>Contexto Macroeconômico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94076" y="940566"/>
            <a:ext cx="8155847" cy="898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 smtClean="0"/>
              <a:t>Entre </a:t>
            </a:r>
            <a:r>
              <a:rPr lang="pt-BR" sz="1400" dirty="0"/>
              <a:t>janeiro e fevereiro, a variação do conjunto de preços administrados (ou monitorados), que respondem por aproximadamente 25% do IPCA total, passou de 0,72% para 0,84</a:t>
            </a:r>
            <a:r>
              <a:rPr lang="pt-BR" sz="1400" dirty="0" smtClean="0"/>
              <a:t>%.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400" dirty="0" smtClean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686851"/>
              </p:ext>
            </p:extLst>
          </p:nvPr>
        </p:nvGraphicFramePr>
        <p:xfrm>
          <a:off x="958468" y="2108313"/>
          <a:ext cx="7006726" cy="3278935"/>
        </p:xfrm>
        <a:graphic>
          <a:graphicData uri="http://schemas.openxmlformats.org/drawingml/2006/table">
            <a:tbl>
              <a:tblPr/>
              <a:tblGrid>
                <a:gridCol w="2335576"/>
                <a:gridCol w="778525"/>
                <a:gridCol w="778525"/>
                <a:gridCol w="778525"/>
                <a:gridCol w="778525"/>
                <a:gridCol w="778525"/>
                <a:gridCol w="778525"/>
              </a:tblGrid>
              <a:tr h="298085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IPCA</a:t>
                      </a:r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VARIAÇÃO NO MÊS E EM 12 MESES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80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Inflação ao consumidor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 mês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 meses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808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dez/21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jan/22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fev/22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dez/21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jan/22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fev/22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</a:tr>
              <a:tr h="298085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IPCA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8085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Preços administrados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-3,83%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-2,79%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-2,10%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8085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Preços livres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8085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Alimentação no domicílio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8085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8085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Industrializados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8085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Média dos núcleos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8085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5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IBGE. Elaboração: IFI.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436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 dirty="0"/>
              <a:t>Contexto Macroeconômico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35702" y="765196"/>
            <a:ext cx="8155847" cy="5878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 smtClean="0"/>
              <a:t>No </a:t>
            </a:r>
            <a:r>
              <a:rPr lang="pt-BR" sz="1400" dirty="0"/>
              <a:t>Boletim Focus, a mediana das expectativas para o IPCA (Gráfico 6) encontra-se em 5,96% para 2023, em 4,02% para 2024, e próxima de 4,0% no médio prazo (2025, 2026 e 2027).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7172098"/>
              </p:ext>
            </p:extLst>
          </p:nvPr>
        </p:nvGraphicFramePr>
        <p:xfrm>
          <a:off x="943930" y="1935993"/>
          <a:ext cx="7139389" cy="317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42899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 dirty="0"/>
              <a:t>Contexto Macroeconômico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533527"/>
              </p:ext>
            </p:extLst>
          </p:nvPr>
        </p:nvGraphicFramePr>
        <p:xfrm>
          <a:off x="848298" y="1421174"/>
          <a:ext cx="7028761" cy="3691375"/>
        </p:xfrm>
        <a:graphic>
          <a:graphicData uri="http://schemas.openxmlformats.org/drawingml/2006/table">
            <a:tbl>
              <a:tblPr/>
              <a:tblGrid>
                <a:gridCol w="3401013"/>
                <a:gridCol w="906937"/>
                <a:gridCol w="906937"/>
                <a:gridCol w="906937"/>
                <a:gridCol w="906937"/>
              </a:tblGrid>
              <a:tr h="295830">
                <a:tc gridSpan="5"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PROJEÇÕES 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 VARIÁVEIS MACROECONÔMICAS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7939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Projeções – variáveis macroeconômicas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</a:tr>
              <a:tr h="29583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PIB nominal (R$ bilhões)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583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PIB nominal (% variação média anual)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583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PIB real (% variação média anual)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583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Deflator do PIB (% variação média anual)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583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IPCA (% variação média anual)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2442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IPCA (% variação ano contra ano em dezembro)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415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Taxa de desemprego (% da força de trabalho)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7939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Taxa de câmbio (R$/US$ final de período)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9583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Selic (% - final de período)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5830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IBGE e Banco Central. Projeções: IFI.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805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 dirty="0"/>
              <a:t>Contexto Macroeconômico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94076" y="858576"/>
            <a:ext cx="8155847" cy="821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 smtClean="0"/>
              <a:t>De </a:t>
            </a:r>
            <a:r>
              <a:rPr lang="pt-BR" sz="1400" dirty="0"/>
              <a:t>acordo com o Banco Central, o estoque de crédito da economia, incluindo operações com recursos livres e </a:t>
            </a:r>
            <a:r>
              <a:rPr lang="pt-BR" sz="1400" dirty="0" smtClean="0"/>
              <a:t>direcionados, </a:t>
            </a:r>
            <a:r>
              <a:rPr lang="pt-BR" sz="1400" dirty="0"/>
              <a:t>atingiu R$ 5.317,4 bilhões em janeiro, montante 0,3% inferior ao apurado em dezembro de 2022 e 13,6% superior a janeiro de 2022, ambas as variações em termos </a:t>
            </a:r>
            <a:r>
              <a:rPr lang="pt-BR" sz="1400" dirty="0" smtClean="0"/>
              <a:t>nominais.</a:t>
            </a:r>
            <a:endParaRPr lang="pt-BR" sz="1400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2736506"/>
              </p:ext>
            </p:extLst>
          </p:nvPr>
        </p:nvGraphicFramePr>
        <p:xfrm>
          <a:off x="699570" y="2349864"/>
          <a:ext cx="7744858" cy="361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18904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94076" y="858576"/>
            <a:ext cx="8155847" cy="116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Saldos de crédito destinados a pessoas jurídicas subiram 9,2% em janeiro.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O</a:t>
            </a:r>
            <a:r>
              <a:rPr lang="pt-BR" sz="1400" dirty="0" smtClean="0"/>
              <a:t>s </a:t>
            </a:r>
            <a:r>
              <a:rPr lang="pt-BR" sz="1400" dirty="0"/>
              <a:t>saldos voltados às empresas totalizaram R$ 2.117,3 bilhões em </a:t>
            </a:r>
            <a:r>
              <a:rPr lang="pt-BR" sz="1400" dirty="0" smtClean="0"/>
              <a:t>janeiro, desse </a:t>
            </a:r>
            <a:r>
              <a:rPr lang="pt-BR" sz="1400" dirty="0"/>
              <a:t>montante, R$ 736,5 bilhões corresponderam a financiamentos com recursos direcionados e R$ 1.357,6 bilhões representaram saldos de empréstimos realizados com recursos livres. </a:t>
            </a:r>
            <a:endParaRPr lang="pt-BR" sz="1400" dirty="0">
              <a:latin typeface="+mj-lt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144909"/>
              </p:ext>
            </p:extLst>
          </p:nvPr>
        </p:nvGraphicFramePr>
        <p:xfrm>
          <a:off x="654661" y="2338847"/>
          <a:ext cx="7834676" cy="3692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 dirty="0"/>
              <a:t>Contexto Macroeconômico</a:t>
            </a:r>
          </a:p>
        </p:txBody>
      </p:sp>
    </p:spTree>
    <p:extLst>
      <p:ext uri="{BB962C8B-B14F-4D97-AF65-F5344CB8AC3E}">
        <p14:creationId xmlns:p14="http://schemas.microsoft.com/office/powerpoint/2010/main" val="1311998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94076" y="858576"/>
            <a:ext cx="8155847" cy="8356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 smtClean="0"/>
              <a:t>O </a:t>
            </a:r>
            <a:r>
              <a:rPr lang="pt-BR" sz="1400" dirty="0"/>
              <a:t>comportamento dos </a:t>
            </a:r>
            <a:r>
              <a:rPr lang="pt-BR" sz="1400" dirty="0" smtClean="0"/>
              <a:t>valores do saldo de crédito destinado a pessoas físicas é </a:t>
            </a:r>
            <a:r>
              <a:rPr lang="pt-BR" sz="1400" dirty="0"/>
              <a:t>semelhante ao verificado nos empréstimos às pessoas jurídicas: forte expansão a partir de 2020 e desaceleração no segundo semestre de 2022. </a:t>
            </a:r>
            <a:endParaRPr lang="pt-BR" sz="1400" dirty="0">
              <a:latin typeface="+mj-lt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7874657"/>
              </p:ext>
            </p:extLst>
          </p:nvPr>
        </p:nvGraphicFramePr>
        <p:xfrm>
          <a:off x="914400" y="2228679"/>
          <a:ext cx="7513504" cy="3885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 txBox="1">
            <a:spLocks/>
          </p:cNvSpPr>
          <p:nvPr/>
        </p:nvSpPr>
        <p:spPr>
          <a:xfrm>
            <a:off x="2702079" y="0"/>
            <a:ext cx="3623094" cy="538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300" smtClean="0"/>
              <a:t>Contexto Macroeconômico</a:t>
            </a:r>
            <a:endParaRPr lang="pt-BR" sz="2300" dirty="0"/>
          </a:p>
        </p:txBody>
      </p:sp>
    </p:spTree>
    <p:extLst>
      <p:ext uri="{BB962C8B-B14F-4D97-AF65-F5344CB8AC3E}">
        <p14:creationId xmlns:p14="http://schemas.microsoft.com/office/powerpoint/2010/main" val="2282935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94076" y="765415"/>
            <a:ext cx="8155847" cy="14850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Recuperação do mercado de trabalho em 2022 pode explicar aumento do estoque de crédito de linhas voltadas à renegociação de dívidas.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Ao longo do ano passado, houve crescimento significativo do emprego (formal e informal), o que cria um ambiente mais favorável para a renegociação de dívidas pelos tomadores. </a:t>
            </a:r>
            <a:endParaRPr lang="pt-BR" sz="1400" dirty="0" smtClean="0"/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400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3686701"/>
              </p:ext>
            </p:extLst>
          </p:nvPr>
        </p:nvGraphicFramePr>
        <p:xfrm>
          <a:off x="612813" y="2250437"/>
          <a:ext cx="7801626" cy="3769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 txBox="1">
            <a:spLocks/>
          </p:cNvSpPr>
          <p:nvPr/>
        </p:nvSpPr>
        <p:spPr>
          <a:xfrm>
            <a:off x="2702079" y="0"/>
            <a:ext cx="3623094" cy="538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300" smtClean="0"/>
              <a:t>Contexto Macroeconômico</a:t>
            </a:r>
            <a:endParaRPr lang="pt-BR" sz="2300" dirty="0"/>
          </a:p>
        </p:txBody>
      </p:sp>
    </p:spTree>
    <p:extLst>
      <p:ext uri="{BB962C8B-B14F-4D97-AF65-F5344CB8AC3E}">
        <p14:creationId xmlns:p14="http://schemas.microsoft.com/office/powerpoint/2010/main" val="991109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94076" y="634257"/>
            <a:ext cx="8155847" cy="116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Inadimplência teve aumento relevante em 2022, impulsionado por linhas voltadas a pessoas físicas.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Em janeiro de 2023, a inadimplência das operações de crédito do sistema financeiro subiu 0,74 </a:t>
            </a:r>
            <a:r>
              <a:rPr lang="pt-BR" sz="1400" dirty="0" err="1"/>
              <a:t>p.p</a:t>
            </a:r>
            <a:r>
              <a:rPr lang="pt-BR" sz="1400" dirty="0"/>
              <a:t>. ante janeiro de 2022, para 3,19% do estoque. No crédito livre, o aumento foi de 1,21 </a:t>
            </a:r>
            <a:r>
              <a:rPr lang="pt-BR" sz="1400" dirty="0" err="1"/>
              <a:t>p.p</a:t>
            </a:r>
            <a:r>
              <a:rPr lang="pt-BR" sz="1400" dirty="0"/>
              <a:t>., enquanto no direcionado a alta foi de apenas 0,05 </a:t>
            </a:r>
            <a:r>
              <a:rPr lang="pt-BR" sz="1400" dirty="0" err="1"/>
              <a:t>p.p</a:t>
            </a:r>
            <a:r>
              <a:rPr lang="pt-BR" sz="1400" dirty="0" smtClean="0"/>
              <a:t>.</a:t>
            </a:r>
            <a:r>
              <a:rPr lang="pt-BR" sz="1400" dirty="0"/>
              <a:t> </a:t>
            </a:r>
            <a:r>
              <a:rPr lang="pt-BR" sz="1400" dirty="0" smtClean="0"/>
              <a:t> </a:t>
            </a:r>
            <a:endParaRPr lang="pt-BR" sz="1400" dirty="0">
              <a:latin typeface="+mj-lt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7879705"/>
              </p:ext>
            </p:extLst>
          </p:nvPr>
        </p:nvGraphicFramePr>
        <p:xfrm>
          <a:off x="890684" y="2152068"/>
          <a:ext cx="7287849" cy="3686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 txBox="1">
            <a:spLocks/>
          </p:cNvSpPr>
          <p:nvPr/>
        </p:nvSpPr>
        <p:spPr>
          <a:xfrm>
            <a:off x="2702079" y="0"/>
            <a:ext cx="3623094" cy="538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300" smtClean="0"/>
              <a:t>Contexto Macroeconômico</a:t>
            </a:r>
            <a:endParaRPr lang="pt-BR" sz="2300" dirty="0"/>
          </a:p>
        </p:txBody>
      </p:sp>
    </p:spTree>
    <p:extLst>
      <p:ext uri="{BB962C8B-B14F-4D97-AF65-F5344CB8AC3E}">
        <p14:creationId xmlns:p14="http://schemas.microsoft.com/office/powerpoint/2010/main" val="1956940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628649" y="864110"/>
            <a:ext cx="8155847" cy="116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Nas linhas de crédito voltadas a pessoas físicas, a inadimplência alcançou 4,05% em janeiro, alta de 0,84 </a:t>
            </a:r>
            <a:r>
              <a:rPr lang="pt-BR" sz="1400" dirty="0" err="1"/>
              <a:t>p.p</a:t>
            </a:r>
            <a:r>
              <a:rPr lang="pt-BR" sz="1400" dirty="0"/>
              <a:t>. em relação ao mesmo mês de 2022. </a:t>
            </a:r>
            <a:endParaRPr lang="pt-BR" sz="1400" dirty="0" smtClean="0"/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Vale mencionar, ainda, que o nível alcançado em janeiro de 2023 é similar àquele verificado no segundo trimestre de 2016, auge da crise econômica do biênio </a:t>
            </a:r>
            <a:r>
              <a:rPr lang="pt-BR" sz="1400" dirty="0" smtClean="0"/>
              <a:t>2015-2016.</a:t>
            </a:r>
            <a:endParaRPr lang="pt-BR" sz="1400" dirty="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5148873"/>
              </p:ext>
            </p:extLst>
          </p:nvPr>
        </p:nvGraphicFramePr>
        <p:xfrm>
          <a:off x="1143593" y="2349915"/>
          <a:ext cx="7086007" cy="3678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 txBox="1">
            <a:spLocks/>
          </p:cNvSpPr>
          <p:nvPr/>
        </p:nvSpPr>
        <p:spPr>
          <a:xfrm>
            <a:off x="2702079" y="0"/>
            <a:ext cx="3623094" cy="538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300" smtClean="0"/>
              <a:t>Contexto Macroeconômico</a:t>
            </a:r>
            <a:endParaRPr lang="pt-BR" sz="2300" dirty="0"/>
          </a:p>
        </p:txBody>
      </p:sp>
    </p:spTree>
    <p:extLst>
      <p:ext uri="{BB962C8B-B14F-4D97-AF65-F5344CB8AC3E}">
        <p14:creationId xmlns:p14="http://schemas.microsoft.com/office/powerpoint/2010/main" val="3281606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D443922-3604-4940-640A-40C9D6BFB9F6}"/>
              </a:ext>
            </a:extLst>
          </p:cNvPr>
          <p:cNvSpPr txBox="1"/>
          <p:nvPr/>
        </p:nvSpPr>
        <p:spPr>
          <a:xfrm>
            <a:off x="628649" y="864110"/>
            <a:ext cx="8155847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Aumento da inadimplência no crédito de pessoa jurídica foi menor comparativamente ao do crédito voltado às famílias.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No crédito livre, em janeiro de 2023 comparativamente ao mesmo mês de </a:t>
            </a:r>
            <a:r>
              <a:rPr lang="pt-BR" sz="1400" dirty="0" smtClean="0"/>
              <a:t>2022, a </a:t>
            </a:r>
            <a:r>
              <a:rPr lang="pt-BR" sz="1400" dirty="0"/>
              <a:t>inadimplência das empresas cresceu 0,71 </a:t>
            </a:r>
            <a:r>
              <a:rPr lang="pt-BR" sz="1400" dirty="0" err="1"/>
              <a:t>p.p</a:t>
            </a:r>
            <a:r>
              <a:rPr lang="pt-BR" sz="1400" dirty="0"/>
              <a:t>., para 2,30%, enquanto no crédito direcionado, os atrasos atingiram 1,07%, alta de 0,08 </a:t>
            </a:r>
            <a:r>
              <a:rPr lang="pt-BR" sz="1400" dirty="0" err="1"/>
              <a:t>p.p</a:t>
            </a:r>
            <a:r>
              <a:rPr lang="pt-BR" sz="1400" dirty="0"/>
              <a:t>. </a:t>
            </a:r>
            <a:endParaRPr lang="pt-BR" sz="1400" dirty="0">
              <a:latin typeface="+mj-lt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7480660"/>
              </p:ext>
            </p:extLst>
          </p:nvPr>
        </p:nvGraphicFramePr>
        <p:xfrm>
          <a:off x="1120582" y="2471100"/>
          <a:ext cx="7171980" cy="3489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 txBox="1">
            <a:spLocks/>
          </p:cNvSpPr>
          <p:nvPr/>
        </p:nvSpPr>
        <p:spPr>
          <a:xfrm>
            <a:off x="2702079" y="0"/>
            <a:ext cx="3623094" cy="538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300" smtClean="0"/>
              <a:t>Contexto Macroeconômico</a:t>
            </a:r>
            <a:endParaRPr lang="pt-BR" sz="2300" dirty="0"/>
          </a:p>
        </p:txBody>
      </p:sp>
    </p:spTree>
    <p:extLst>
      <p:ext uri="{BB962C8B-B14F-4D97-AF65-F5344CB8AC3E}">
        <p14:creationId xmlns:p14="http://schemas.microsoft.com/office/powerpoint/2010/main" val="4081160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3200"/>
              <a:t>Destaques</a:t>
            </a:r>
            <a:endParaRPr lang="pt-BR" sz="230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CB0B14C9-3A86-4224-96D7-8DEB2563B6BC}"/>
              </a:ext>
            </a:extLst>
          </p:cNvPr>
          <p:cNvSpPr txBox="1"/>
          <p:nvPr/>
        </p:nvSpPr>
        <p:spPr>
          <a:xfrm>
            <a:off x="435702" y="872968"/>
            <a:ext cx="8155847" cy="34470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PIB recua no quarto trimestre, levando hiato do produto novamente para o campo negativo. </a:t>
            </a:r>
            <a:endParaRPr lang="pt-BR" sz="1400" dirty="0" smtClean="0"/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400" dirty="0" smtClean="0"/>
              <a:t>IPCA </a:t>
            </a:r>
            <a:r>
              <a:rPr lang="pt-BR" sz="1400" dirty="0"/>
              <a:t>deve capturar o impacto da reoneração dos tributos federais sobre combustı́veis. </a:t>
            </a:r>
            <a:endParaRPr lang="pt-BR" sz="1400" dirty="0" smtClean="0"/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400" dirty="0" smtClean="0"/>
              <a:t>Crescimento </a:t>
            </a:r>
            <a:r>
              <a:rPr lang="pt-BR" sz="1400" dirty="0"/>
              <a:t>do </a:t>
            </a:r>
            <a:r>
              <a:rPr lang="pt-BR" sz="1400" dirty="0" smtClean="0"/>
              <a:t>crédito </a:t>
            </a:r>
            <a:r>
              <a:rPr lang="pt-BR" sz="1400" dirty="0"/>
              <a:t>à pessoa </a:t>
            </a:r>
            <a:r>
              <a:rPr lang="pt-BR" sz="1400" dirty="0" smtClean="0"/>
              <a:t>física </a:t>
            </a:r>
            <a:r>
              <a:rPr lang="pt-BR" sz="1400" dirty="0"/>
              <a:t>está concentrado em linhas mais caras. </a:t>
            </a:r>
            <a:endParaRPr lang="pt-BR" sz="1400" dirty="0" smtClean="0"/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400" dirty="0" smtClean="0"/>
              <a:t>Eventos </a:t>
            </a:r>
            <a:r>
              <a:rPr lang="pt-BR" sz="1400" dirty="0" err="1"/>
              <a:t>não</a:t>
            </a:r>
            <a:r>
              <a:rPr lang="pt-BR" sz="1400" dirty="0"/>
              <a:t> recorrentes sobre as receitas somaram R$ 58,1 </a:t>
            </a:r>
            <a:r>
              <a:rPr lang="pt-BR" sz="1400" dirty="0" err="1"/>
              <a:t>bilhões</a:t>
            </a:r>
            <a:r>
              <a:rPr lang="pt-BR" sz="1400" dirty="0"/>
              <a:t> em 12 meses até janeiro. </a:t>
            </a:r>
            <a:endParaRPr lang="pt-BR" sz="1400" dirty="0" smtClean="0"/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400" dirty="0" err="1" smtClean="0"/>
              <a:t>Projeção</a:t>
            </a:r>
            <a:r>
              <a:rPr lang="pt-BR" sz="1400" dirty="0" smtClean="0"/>
              <a:t> </a:t>
            </a:r>
            <a:r>
              <a:rPr lang="pt-BR" sz="1400" dirty="0"/>
              <a:t>da despesa </a:t>
            </a:r>
            <a:r>
              <a:rPr lang="pt-BR" sz="1400" dirty="0" err="1"/>
              <a:t>primária</a:t>
            </a:r>
            <a:r>
              <a:rPr lang="pt-BR" sz="1400" dirty="0"/>
              <a:t> da </a:t>
            </a:r>
            <a:r>
              <a:rPr lang="pt-BR" sz="1400" dirty="0" err="1"/>
              <a:t>União</a:t>
            </a:r>
            <a:r>
              <a:rPr lang="pt-BR" sz="1400" dirty="0"/>
              <a:t> em 2023 foi revisada para cima em R$ 6,7 </a:t>
            </a:r>
            <a:r>
              <a:rPr lang="pt-BR" sz="1400" dirty="0" err="1"/>
              <a:t>bilhões</a:t>
            </a:r>
            <a:r>
              <a:rPr lang="pt-BR" sz="1400" dirty="0"/>
              <a:t>. </a:t>
            </a:r>
            <a:endParaRPr lang="pt-BR" sz="1400" dirty="0" smtClean="0"/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400" dirty="0" smtClean="0"/>
              <a:t>Expectativa </a:t>
            </a:r>
            <a:r>
              <a:rPr lang="pt-BR" sz="1400" dirty="0"/>
              <a:t>da IFI para o </a:t>
            </a:r>
            <a:r>
              <a:rPr lang="pt-BR" sz="1400" dirty="0" err="1" smtClean="0"/>
              <a:t>deficit</a:t>
            </a:r>
            <a:r>
              <a:rPr lang="pt-BR" sz="1400" dirty="0" smtClean="0"/>
              <a:t> </a:t>
            </a:r>
            <a:r>
              <a:rPr lang="pt-BR" sz="1400" dirty="0" err="1"/>
              <a:t>primário</a:t>
            </a:r>
            <a:r>
              <a:rPr lang="pt-BR" sz="1400" dirty="0"/>
              <a:t> do governo central em 2023 piorou em 0,1 </a:t>
            </a:r>
            <a:r>
              <a:rPr lang="pt-BR" sz="1400" dirty="0" err="1"/>
              <a:t>p.p</a:t>
            </a:r>
            <a:r>
              <a:rPr lang="pt-BR" sz="1400" dirty="0"/>
              <a:t>. do PIB. </a:t>
            </a:r>
            <a:endParaRPr lang="pt-BR" sz="1400" dirty="0" smtClean="0"/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400" dirty="0" smtClean="0"/>
              <a:t>Crescimento </a:t>
            </a:r>
            <a:r>
              <a:rPr lang="pt-BR" sz="1400" dirty="0"/>
              <a:t>do PIB atenuou o efeito dos fatores condicionantes para a </a:t>
            </a:r>
            <a:r>
              <a:rPr lang="pt-BR" sz="1400" dirty="0" err="1"/>
              <a:t>dinâmica</a:t>
            </a:r>
            <a:r>
              <a:rPr lang="pt-BR" sz="1400" dirty="0"/>
              <a:t> da DLSP no </a:t>
            </a:r>
            <a:r>
              <a:rPr lang="pt-BR" sz="1400" dirty="0" err="1"/>
              <a:t>último</a:t>
            </a:r>
            <a:r>
              <a:rPr lang="pt-BR" sz="1400" dirty="0"/>
              <a:t> ano.</a:t>
            </a:r>
            <a:endParaRPr lang="pt-BR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3864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D443922-3604-4940-640A-40C9D6BFB9F6}"/>
              </a:ext>
            </a:extLst>
          </p:cNvPr>
          <p:cNvSpPr txBox="1"/>
          <p:nvPr/>
        </p:nvSpPr>
        <p:spPr>
          <a:xfrm>
            <a:off x="628649" y="864110"/>
            <a:ext cx="8155847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Na pessoa física, spread bancário subiu 4,79 </a:t>
            </a:r>
            <a:r>
              <a:rPr lang="pt-BR" sz="1400" dirty="0" err="1"/>
              <a:t>p.p</a:t>
            </a:r>
            <a:r>
              <a:rPr lang="pt-BR" sz="1400" dirty="0"/>
              <a:t>. em janeiro de 2023 na comparação com igual mês do ano passado.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Nas linhas com recursos livres, o </a:t>
            </a:r>
            <a:r>
              <a:rPr lang="pt-BR" sz="1400" i="1" dirty="0"/>
              <a:t>spread </a:t>
            </a:r>
            <a:r>
              <a:rPr lang="pt-BR" sz="1400" dirty="0"/>
              <a:t>médio de 43,54 </a:t>
            </a:r>
            <a:r>
              <a:rPr lang="pt-BR" sz="1400" dirty="0" err="1"/>
              <a:t>p.p</a:t>
            </a:r>
            <a:r>
              <a:rPr lang="pt-BR" sz="1400" dirty="0"/>
              <a:t>. configurou incremento de 8,12 </a:t>
            </a:r>
            <a:r>
              <a:rPr lang="pt-BR" sz="1400" dirty="0" err="1"/>
              <a:t>p.p</a:t>
            </a:r>
            <a:r>
              <a:rPr lang="pt-BR" sz="1400" dirty="0"/>
              <a:t>. sobre janeiro de 2022. Por sua vez, o </a:t>
            </a:r>
            <a:r>
              <a:rPr lang="pt-BR" sz="1400" i="1" dirty="0"/>
              <a:t>spread</a:t>
            </a:r>
            <a:r>
              <a:rPr lang="pt-BR" sz="1400" dirty="0"/>
              <a:t> nas linhas com recursos direcionados foi de 4,66 </a:t>
            </a:r>
            <a:r>
              <a:rPr lang="pt-BR" sz="1400" dirty="0" err="1"/>
              <a:t>p.p</a:t>
            </a:r>
            <a:r>
              <a:rPr lang="pt-BR" sz="1400" dirty="0"/>
              <a:t>. em janeiro, 1,00 </a:t>
            </a:r>
            <a:r>
              <a:rPr lang="pt-BR" sz="1400" dirty="0" err="1"/>
              <a:t>p.p</a:t>
            </a:r>
            <a:r>
              <a:rPr lang="pt-BR" sz="1400" dirty="0"/>
              <a:t>. acima do verificado um ano antes. </a:t>
            </a:r>
            <a:endParaRPr lang="pt-BR" sz="1400" dirty="0">
              <a:latin typeface="+mj-lt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 txBox="1">
            <a:spLocks/>
          </p:cNvSpPr>
          <p:nvPr/>
        </p:nvSpPr>
        <p:spPr>
          <a:xfrm>
            <a:off x="2702079" y="0"/>
            <a:ext cx="3623094" cy="538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300" smtClean="0"/>
              <a:t>Contexto Macroeconômico</a:t>
            </a:r>
            <a:endParaRPr lang="pt-BR" sz="2300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E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1336596"/>
              </p:ext>
            </p:extLst>
          </p:nvPr>
        </p:nvGraphicFramePr>
        <p:xfrm>
          <a:off x="1178805" y="2432422"/>
          <a:ext cx="7227792" cy="3593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8244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D443922-3604-4940-640A-40C9D6BFB9F6}"/>
              </a:ext>
            </a:extLst>
          </p:cNvPr>
          <p:cNvSpPr txBox="1"/>
          <p:nvPr/>
        </p:nvSpPr>
        <p:spPr>
          <a:xfrm>
            <a:off x="628649" y="864110"/>
            <a:ext cx="8155847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Aumento do </a:t>
            </a:r>
            <a:r>
              <a:rPr lang="pt-BR" sz="1400" i="1" dirty="0"/>
              <a:t>spread</a:t>
            </a:r>
            <a:r>
              <a:rPr lang="pt-BR" sz="1400" dirty="0"/>
              <a:t> nas linhas voltadas às empresas foi relativamente menor.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Nas carteiras de empréstimos de pessoas jurídicas, o </a:t>
            </a:r>
            <a:r>
              <a:rPr lang="pt-BR" sz="1400" i="1" dirty="0"/>
              <a:t>spread</a:t>
            </a:r>
            <a:r>
              <a:rPr lang="pt-BR" sz="1400" dirty="0"/>
              <a:t> médio foi de 10,43 </a:t>
            </a:r>
            <a:r>
              <a:rPr lang="pt-BR" sz="1400" dirty="0" err="1"/>
              <a:t>p.p</a:t>
            </a:r>
            <a:r>
              <a:rPr lang="pt-BR" sz="1400" dirty="0"/>
              <a:t>. em janeiro, incremento de 1,64 </a:t>
            </a:r>
            <a:r>
              <a:rPr lang="pt-BR" sz="1400" dirty="0" err="1"/>
              <a:t>p.p</a:t>
            </a:r>
            <a:r>
              <a:rPr lang="pt-BR" sz="1400" dirty="0"/>
              <a:t>. sobre o mesmo mês do ano passado</a:t>
            </a:r>
            <a:r>
              <a:rPr lang="pt-BR" sz="1400" dirty="0" smtClean="0"/>
              <a:t>.</a:t>
            </a:r>
            <a:endParaRPr lang="pt-BR" sz="1400" b="1" dirty="0" smtClean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 txBox="1">
            <a:spLocks/>
          </p:cNvSpPr>
          <p:nvPr/>
        </p:nvSpPr>
        <p:spPr>
          <a:xfrm>
            <a:off x="2702079" y="0"/>
            <a:ext cx="3623094" cy="538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300" smtClean="0"/>
              <a:t>Contexto Macroeconômico</a:t>
            </a:r>
            <a:endParaRPr lang="pt-BR" sz="2300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F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896428"/>
              </p:ext>
            </p:extLst>
          </p:nvPr>
        </p:nvGraphicFramePr>
        <p:xfrm>
          <a:off x="947451" y="2101372"/>
          <a:ext cx="7205030" cy="3803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9893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D443922-3604-4940-640A-40C9D6BFB9F6}"/>
              </a:ext>
            </a:extLst>
          </p:cNvPr>
          <p:cNvSpPr txBox="1"/>
          <p:nvPr/>
        </p:nvSpPr>
        <p:spPr>
          <a:xfrm>
            <a:off x="628649" y="864110"/>
            <a:ext cx="8155847" cy="116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Comprometimento de renda das famílias teve aumento relevante a partir de janeiro de 2021.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Em novembro de </a:t>
            </a:r>
            <a:r>
              <a:rPr lang="pt-BR" sz="1400" dirty="0" smtClean="0"/>
              <a:t>2022, o </a:t>
            </a:r>
            <a:r>
              <a:rPr lang="pt-BR" sz="1400" dirty="0"/>
              <a:t>comprometimento de renda das famílias brasileiras foi calculado em 27,73% pelo Banco Central, o qual pode ser decomposto em 18,29% com o pagamento de amortizações e 9,44% com o pagamento de juros dos empréstimos.</a:t>
            </a:r>
            <a:endParaRPr lang="pt-BR" sz="1400" b="1" dirty="0" smtClean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 txBox="1">
            <a:spLocks/>
          </p:cNvSpPr>
          <p:nvPr/>
        </p:nvSpPr>
        <p:spPr>
          <a:xfrm>
            <a:off x="2702079" y="0"/>
            <a:ext cx="3623094" cy="538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300" smtClean="0"/>
              <a:t>Contexto Macroeconômico</a:t>
            </a:r>
            <a:endParaRPr lang="pt-BR" sz="2300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996753"/>
              </p:ext>
            </p:extLst>
          </p:nvPr>
        </p:nvGraphicFramePr>
        <p:xfrm>
          <a:off x="628649" y="2349914"/>
          <a:ext cx="7589867" cy="3389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5494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Conjuntura Fiscal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10EE169-A7D2-3A44-0C70-855E995892E4}"/>
              </a:ext>
            </a:extLst>
          </p:cNvPr>
          <p:cNvSpPr txBox="1"/>
          <p:nvPr/>
        </p:nvSpPr>
        <p:spPr>
          <a:xfrm>
            <a:off x="494076" y="858576"/>
            <a:ext cx="8155847" cy="898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A projeção da IFI para a receita primária total do governo central, que inclui o Tesouro Nacional, o Banco Central e o INSS, foi mantida em R$ 2.315,4 bilhões em 2023 e em R$ 2.484,6 bilhões no próximo ano. </a:t>
            </a:r>
            <a:endParaRPr lang="pt-BR" sz="1400" dirty="0" smtClean="0"/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400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379703"/>
              </p:ext>
            </p:extLst>
          </p:nvPr>
        </p:nvGraphicFramePr>
        <p:xfrm>
          <a:off x="297456" y="2324563"/>
          <a:ext cx="8451621" cy="2699125"/>
        </p:xfrm>
        <a:graphic>
          <a:graphicData uri="http://schemas.openxmlformats.org/drawingml/2006/table">
            <a:tbl>
              <a:tblPr/>
              <a:tblGrid>
                <a:gridCol w="2199735"/>
                <a:gridCol w="1041981"/>
                <a:gridCol w="1041981"/>
                <a:gridCol w="1041981"/>
                <a:gridCol w="1041981"/>
                <a:gridCol w="1041981"/>
                <a:gridCol w="1041981"/>
              </a:tblGrid>
              <a:tr h="236522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PROJEÇÕES </a:t>
                      </a: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RECEITAS PRIMÁRIAS DO GOVERNO CENTRAL PARA 2023 E 2024 NO CENÁRIO BASE (R$ BILHÕES)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504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Cenário base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5043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Projeção fev/23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Projeção mar/23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Variação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Projeção fev/23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Projeção mar/23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Variação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</a:tr>
              <a:tr h="25043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Receita primária 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2.484,6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2.484,6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43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Receitas administradas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43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Arrecadação líquida para o RGPS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43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Receitas não administradas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913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Transferências por repartição de receita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43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 Receita primária líquida [1-2]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434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IFI.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9959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Conjuntura Fiscal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35702" y="858576"/>
            <a:ext cx="8155847" cy="116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Em 12 meses até janeiro, a receita primária somou R$ 2.333,7 bilhões (23,5% do PIB), enquanto a receita primária recorrente foi de R$ 2.275,5 bilhões (22,9% do PIB). </a:t>
            </a:r>
            <a:endParaRPr lang="pt-BR" sz="1400" dirty="0" smtClean="0"/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 smtClean="0"/>
              <a:t>Destaca-se o arrefecimento </a:t>
            </a:r>
            <a:r>
              <a:rPr lang="pt-BR" sz="1400" dirty="0"/>
              <a:t>na trajetória de elevação das receitas primárias da União, em linha com a desaceleração observada na atividade econômica doméstica no quarto trimestre do ano passado. </a:t>
            </a:r>
            <a:endParaRPr lang="pt-PT" sz="1400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3459433"/>
              </p:ext>
            </p:extLst>
          </p:nvPr>
        </p:nvGraphicFramePr>
        <p:xfrm>
          <a:off x="969485" y="2338847"/>
          <a:ext cx="6797407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4336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Conjuntura Fiscal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60308AA6-8B19-8147-4EDE-9F8626824E0F}"/>
              </a:ext>
            </a:extLst>
          </p:cNvPr>
          <p:cNvSpPr txBox="1"/>
          <p:nvPr/>
        </p:nvSpPr>
        <p:spPr>
          <a:xfrm>
            <a:off x="494076" y="858576"/>
            <a:ext cx="8155847" cy="1655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Eventos não recorrentes sobre as receitas somaram R$ 58,1 bilhões em 12 meses até janeiro.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Da soma de R$ 58,1 bilhões, (i) R$ 14,4 bilhões consistiram em fatores não recorrentes nas receitas administradas, como parcelamentos especiais (Refis), recolhimentos atípicos de IRPJ e CSLL, e a redução de PIS/</a:t>
            </a:r>
            <a:r>
              <a:rPr lang="pt-BR" sz="1400" dirty="0" err="1"/>
              <a:t>Cofins</a:t>
            </a:r>
            <a:r>
              <a:rPr lang="pt-BR" sz="1400" dirty="0"/>
              <a:t> sobre combustíveis; (</a:t>
            </a:r>
            <a:r>
              <a:rPr lang="pt-BR" sz="1400" dirty="0" err="1"/>
              <a:t>ii</a:t>
            </a:r>
            <a:r>
              <a:rPr lang="pt-BR" sz="1400" dirty="0"/>
              <a:t>) R$ 1,8 bilhão correspondeu a atipicidades em recolhimentos na arrecadação líquida para o RGPS (Refis); e (</a:t>
            </a:r>
            <a:r>
              <a:rPr lang="pt-BR" sz="1400" dirty="0" err="1"/>
              <a:t>iii</a:t>
            </a:r>
            <a:r>
              <a:rPr lang="pt-BR" sz="1400" dirty="0"/>
              <a:t>) R$ 42,0 bilhões representaram eventos atípicos sobre as receitas não </a:t>
            </a:r>
            <a:r>
              <a:rPr lang="pt-BR" sz="1400" dirty="0" smtClean="0"/>
              <a:t>administradas.</a:t>
            </a:r>
            <a:endParaRPr lang="pt-BR" sz="1400" dirty="0">
              <a:latin typeface="+mj-lt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898186"/>
              </p:ext>
            </p:extLst>
          </p:nvPr>
        </p:nvGraphicFramePr>
        <p:xfrm>
          <a:off x="804230" y="2834363"/>
          <a:ext cx="7249101" cy="2277466"/>
        </p:xfrm>
        <a:graphic>
          <a:graphicData uri="http://schemas.openxmlformats.org/drawingml/2006/table">
            <a:tbl>
              <a:tblPr/>
              <a:tblGrid>
                <a:gridCol w="2778288"/>
                <a:gridCol w="1490271"/>
                <a:gridCol w="1490271"/>
                <a:gridCol w="1490271"/>
              </a:tblGrid>
              <a:tr h="222511"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RECEITAS </a:t>
                      </a: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CONVENCIONAIS E RECORRENTES NO ACUMULADO DE 12 MESES ATÉ JANEIRO DE 2023 (R$ BILHÕES)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5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 meses até janeiro de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5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Receita convencional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Receita recorrente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Receita não recorrente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</a:tr>
              <a:tr h="22251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Receita primária 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2.333,7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2.275,6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251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Receitas administradas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1.400,4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1.386,1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251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Arrecadação líquida para o RGPS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251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Receitas não administradas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251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Transferências por repartição de receita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56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 Receita primária líquida [1-2]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1.873,0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1.834,0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39,0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5600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Secretaria do Tesouro Nacional e IFI.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949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Conjuntura Fiscal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94076" y="858576"/>
            <a:ext cx="8155847" cy="1655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 smtClean="0"/>
              <a:t>Projeção da IFI </a:t>
            </a:r>
            <a:r>
              <a:rPr lang="pt-BR" sz="1400" dirty="0"/>
              <a:t>para as despesas primárias da União </a:t>
            </a:r>
            <a:r>
              <a:rPr lang="pt-BR" sz="1400" dirty="0" smtClean="0"/>
              <a:t>foi revista para cima em </a:t>
            </a:r>
            <a:r>
              <a:rPr lang="pt-BR" sz="1400" dirty="0"/>
              <a:t>R$ 6,7 </a:t>
            </a:r>
            <a:r>
              <a:rPr lang="pt-BR" sz="1400" dirty="0" smtClean="0"/>
              <a:t>bilhões </a:t>
            </a:r>
            <a:r>
              <a:rPr lang="pt-BR" sz="1400" dirty="0"/>
              <a:t>em relação ao cenário de </a:t>
            </a:r>
            <a:r>
              <a:rPr lang="pt-BR" sz="1400" dirty="0" smtClean="0"/>
              <a:t>fevereiro. </a:t>
            </a:r>
            <a:endParaRPr lang="pt-BR" sz="1400" dirty="0"/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As despesas primárias da União devem encerrar 2023 em R$ 1.987,5 bilhões (18,9% do PIB). Este número é relativamente superior à projeção da IFI realizada em fevereiro de 2023 (18,8% do PIB). </a:t>
            </a:r>
            <a:r>
              <a:rPr lang="pt-BR" sz="1400" dirty="0" smtClean="0"/>
              <a:t>O </a:t>
            </a:r>
            <a:r>
              <a:rPr lang="pt-BR" sz="1400" dirty="0"/>
              <a:t>novo cenário para 2023 decorre, basicamente, de mudanças na projeção do abono salarial e Programa Bolsa Família (PBF).</a:t>
            </a:r>
            <a:endParaRPr lang="pt-BR" sz="1400" dirty="0">
              <a:latin typeface="+mj-lt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90176"/>
              </p:ext>
            </p:extLst>
          </p:nvPr>
        </p:nvGraphicFramePr>
        <p:xfrm>
          <a:off x="570276" y="2616930"/>
          <a:ext cx="7886700" cy="3363640"/>
        </p:xfrm>
        <a:graphic>
          <a:graphicData uri="http://schemas.openxmlformats.org/drawingml/2006/table">
            <a:tbl>
              <a:tblPr/>
              <a:tblGrid>
                <a:gridCol w="3645113"/>
                <a:gridCol w="605941"/>
                <a:gridCol w="605941"/>
                <a:gridCol w="605941"/>
                <a:gridCol w="605941"/>
                <a:gridCol w="605941"/>
                <a:gridCol w="605941"/>
                <a:gridCol w="605941"/>
              </a:tblGrid>
              <a:tr h="160889">
                <a:tc gridSpan="8"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DESPESA </a:t>
                      </a: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PRIMÁRIA DA UNIÃO – CENÁRIO BASE DA IFI PARA 2023 (JAN X FEV) (R$ BILHÕES)</a:t>
                      </a: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03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Discriminação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IFI (em fev/23)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IFI (em mar/23)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Diferença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088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 bi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PIB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 bi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PIB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 bi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p.p. do PIB</a:t>
                      </a:r>
                    </a:p>
                  </a:txBody>
                  <a:tcPr marL="9464" marR="9464" marT="946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</a:tr>
              <a:tr h="17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Despesa Primária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1.980,8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1.987,5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18,9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Obrigatórias</a:t>
                      </a:r>
                    </a:p>
                  </a:txBody>
                  <a:tcPr marL="85176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1.814,5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1.821,3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17,3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Previdência</a:t>
                      </a:r>
                    </a:p>
                  </a:txBody>
                  <a:tcPr marL="170353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866,8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866,8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Pessoal</a:t>
                      </a:r>
                    </a:p>
                  </a:txBody>
                  <a:tcPr marL="170353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356,4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356,4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Abono e Seguro</a:t>
                      </a:r>
                    </a:p>
                  </a:txBody>
                  <a:tcPr marL="170353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67,8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69,2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BPC</a:t>
                      </a:r>
                    </a:p>
                  </a:txBody>
                  <a:tcPr marL="170353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86,6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86,6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Bolsa Família / Auxílio Brasil</a:t>
                      </a:r>
                    </a:p>
                  </a:txBody>
                  <a:tcPr marL="170353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174,4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179,7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Precatórios (custeio e capital)</a:t>
                      </a:r>
                    </a:p>
                  </a:txBody>
                  <a:tcPr marL="170353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Complementação ao FUNDEB</a:t>
                      </a:r>
                    </a:p>
                  </a:txBody>
                  <a:tcPr marL="170353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38,7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38,7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Subsídios e Subvenções</a:t>
                      </a:r>
                    </a:p>
                  </a:txBody>
                  <a:tcPr marL="170353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Legislativo, Judiciário, MPU e DPU</a:t>
                      </a:r>
                    </a:p>
                  </a:txBody>
                  <a:tcPr marL="170353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16,1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16,1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Desoneração da folha</a:t>
                      </a:r>
                    </a:p>
                  </a:txBody>
                  <a:tcPr marL="170353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Créditos extraordinários</a:t>
                      </a:r>
                    </a:p>
                  </a:txBody>
                  <a:tcPr marL="170353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Demais obrigatórias</a:t>
                      </a:r>
                    </a:p>
                  </a:txBody>
                  <a:tcPr marL="170353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158,9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158,9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Discricionárias do Executivo</a:t>
                      </a:r>
                    </a:p>
                  </a:txBody>
                  <a:tcPr marL="85176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166,3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166,2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-0,1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-0,1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231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STN, Decreto de programação orçamentária e financeira e IFI. Elaboração: IFI.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4" marR="9464" marT="946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4541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Conjuntura Fiscal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94076" y="821646"/>
            <a:ext cx="8155847" cy="14080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Em 2024, as despesas primárias da União em proporção do PIB devem ficar praticamente estáveis na comparação com 2023</a:t>
            </a:r>
            <a:r>
              <a:rPr lang="pt-BR" sz="1400" dirty="0" smtClean="0"/>
              <a:t>.</a:t>
            </a:r>
            <a:r>
              <a:rPr lang="pt-BR" sz="1400" dirty="0"/>
              <a:t> </a:t>
            </a:r>
            <a:endParaRPr lang="pt-BR" sz="1400" dirty="0" smtClean="0"/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A</a:t>
            </a:r>
            <a:r>
              <a:rPr lang="pt-BR" sz="1400" dirty="0" smtClean="0"/>
              <a:t>o </a:t>
            </a:r>
            <a:r>
              <a:rPr lang="pt-BR" sz="1400" dirty="0"/>
              <a:t>considerar a atual regra de teto de gastos, os novos gastos permanentes introduzidos pela EC 126 (EC da Transição) e a dinâmica de crescimento de outras despesas, observa-se que o gasto primário da União deve apresentar um crescimento nominal de R$ 135,3 bilhões.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013358"/>
              </p:ext>
            </p:extLst>
          </p:nvPr>
        </p:nvGraphicFramePr>
        <p:xfrm>
          <a:off x="494076" y="2371022"/>
          <a:ext cx="7865817" cy="3930626"/>
        </p:xfrm>
        <a:graphic>
          <a:graphicData uri="http://schemas.openxmlformats.org/drawingml/2006/table">
            <a:tbl>
              <a:tblPr/>
              <a:tblGrid>
                <a:gridCol w="2303249"/>
                <a:gridCol w="695321"/>
                <a:gridCol w="695321"/>
                <a:gridCol w="695321"/>
                <a:gridCol w="695321"/>
                <a:gridCol w="695321"/>
                <a:gridCol w="695321"/>
                <a:gridCol w="695321"/>
                <a:gridCol w="695321"/>
              </a:tblGrid>
              <a:tr h="196531">
                <a:tc gridSpan="9"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DESPESA </a:t>
                      </a: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PRIMÁRIA DA UNIÃO – CENÁRIO BASE DA IFI PARA 2023 E 2024 (R$ BILHÕES E % DO PIB)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080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Discriminação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 (Realizado)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IFI (Cenário 2023)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IFI (Cenário 2024)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Diferença (p.p. do PIB)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653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 bi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PIB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 bi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PIB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 bi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PIB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22 - 23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23 - 24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</a:tr>
              <a:tr h="2080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Despesa Primária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1.802,0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1.987,5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2.122,8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0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Obrigatórias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1.649,9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1.821,3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1.945,8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0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Previdência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797,0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866,8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936,5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0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Pessoal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381,6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0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Abono e Seguro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0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BPC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0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Bolsa Família / Auxílio Brasil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0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Precatórios (custeio e capital)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0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Complementação ao Fundeb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0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Subsídios e Subvenções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0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Legislativo, Judiciário, MPU e DPU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0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Desoneração da folha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0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Créditos extraordinários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0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Demais obrigatórias</a:t>
                      </a:r>
                    </a:p>
                  </a:txBody>
                  <a:tcPr marL="17145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0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Discricionárias do Executivo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092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STN e IFI. Elaboração: IFI.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928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Conjuntura Fiscal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94076" y="858576"/>
            <a:ext cx="8155847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Despesa primária recorrente da União cresceu 1,0 </a:t>
            </a:r>
            <a:r>
              <a:rPr lang="pt-BR" sz="1400" dirty="0" err="1"/>
              <a:t>p.p</a:t>
            </a:r>
            <a:r>
              <a:rPr lang="pt-BR" sz="1400" dirty="0"/>
              <a:t>. do PIB entre janeiro de 2022 e janeiro de 2023.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A despesa primária total alcançou 18,3% do PIB em janeiro, estável pelo quinto mês consecutivo. A despesa sem as atipicidades (ou recorrente) ficou estável em 17,8% do PIB em </a:t>
            </a:r>
            <a:r>
              <a:rPr lang="pt-BR" sz="1400" dirty="0" smtClean="0"/>
              <a:t>janeiro ante dezembro. </a:t>
            </a:r>
            <a:endParaRPr lang="pt-BR" sz="1400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2076570"/>
              </p:ext>
            </p:extLst>
          </p:nvPr>
        </p:nvGraphicFramePr>
        <p:xfrm>
          <a:off x="1079654" y="2091087"/>
          <a:ext cx="6797406" cy="399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85705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Conjuntura Fiscal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94076" y="858576"/>
            <a:ext cx="8155847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Atipicidades nas despesas totalizaram R$ 51,1 bilhões nos 12 meses encerrados em janeiro.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 smtClean="0"/>
              <a:t>Os gastos foram </a:t>
            </a:r>
            <a:r>
              <a:rPr lang="pt-BR" sz="1400" dirty="0"/>
              <a:t>oriundos de despesas com equalização de passivos, gastos voltados ao combate à pandemia, o pagamento feito pela União à Prefeitura do Município de São Paulo pelo direito de uso do Aeroporto Campo de Marte, </a:t>
            </a:r>
            <a:r>
              <a:rPr lang="pt-BR" sz="1400" dirty="0" smtClean="0"/>
              <a:t>os </a:t>
            </a:r>
            <a:r>
              <a:rPr lang="pt-BR" sz="1400" dirty="0"/>
              <a:t>auxílios (a taxistas e caminhoneiros) e </a:t>
            </a:r>
            <a:r>
              <a:rPr lang="pt-BR" sz="1400" dirty="0" smtClean="0"/>
              <a:t>o apoio </a:t>
            </a:r>
            <a:r>
              <a:rPr lang="pt-BR" sz="1400" dirty="0"/>
              <a:t>financeiro aos estados e o Distrito Federal.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525231"/>
              </p:ext>
            </p:extLst>
          </p:nvPr>
        </p:nvGraphicFramePr>
        <p:xfrm>
          <a:off x="914399" y="2586607"/>
          <a:ext cx="7205031" cy="2503184"/>
        </p:xfrm>
        <a:graphic>
          <a:graphicData uri="http://schemas.openxmlformats.org/drawingml/2006/table">
            <a:tbl>
              <a:tblPr/>
              <a:tblGrid>
                <a:gridCol w="3499164"/>
                <a:gridCol w="3705867"/>
              </a:tblGrid>
              <a:tr h="2589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DESPESAS </a:t>
                      </a: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NÃO RECORRENTES DO GOVERNO CENTRAL EM 12 MESES ATÉ JANEIRO DE 2023 (R$ BILHÕES)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589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Despesa não recorrente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</a:tr>
              <a:tr h="24456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Equalização de passivos e gastos da covid-19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456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 de Marte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456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Auxílio financeiro aos Estados e 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456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Auxílio aos caminhoneiros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456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Auxílio aos motoristas de táxi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456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Assistência financeira da União aos Estados e 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89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8950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IFI.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930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Contexto Macroeconômico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94076" y="940566"/>
            <a:ext cx="8155847" cy="14080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O </a:t>
            </a:r>
            <a:r>
              <a:rPr lang="pt-BR" sz="1400" dirty="0" smtClean="0"/>
              <a:t>PIB recuou </a:t>
            </a:r>
            <a:r>
              <a:rPr lang="pt-BR" sz="1400" dirty="0"/>
              <a:t>0,2% no quarto trimestre de 2022 na comparação com o trimestre imediatamente anterior (pouco menos da previsão, de -0,4%), após ajuste </a:t>
            </a:r>
            <a:r>
              <a:rPr lang="pt-BR" sz="1400" dirty="0" smtClean="0"/>
              <a:t>sazonal.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Dados referentes aos primeiros meses do ano, </a:t>
            </a:r>
            <a:r>
              <a:rPr lang="pt-BR" sz="1400" dirty="0" smtClean="0"/>
              <a:t>indicados </a:t>
            </a:r>
            <a:r>
              <a:rPr lang="pt-BR" sz="1400" dirty="0"/>
              <a:t>na contração (i) da confiança do consumidor e (</a:t>
            </a:r>
            <a:r>
              <a:rPr lang="pt-BR" sz="1400" dirty="0" err="1"/>
              <a:t>ii</a:t>
            </a:r>
            <a:r>
              <a:rPr lang="pt-BR" sz="1400" dirty="0"/>
              <a:t>) dos setores da indústria e dos serviços, indicam manutenção da trajetória declinante da atividade econômica. </a:t>
            </a:r>
            <a:r>
              <a:rPr lang="pt-BR" sz="1400" b="1" dirty="0" smtClean="0"/>
              <a:t> </a:t>
            </a:r>
            <a:endParaRPr lang="pt-BR" sz="1400" dirty="0">
              <a:latin typeface="+mj-lt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544830"/>
              </p:ext>
            </p:extLst>
          </p:nvPr>
        </p:nvGraphicFramePr>
        <p:xfrm>
          <a:off x="604242" y="2544898"/>
          <a:ext cx="7944846" cy="3349128"/>
        </p:xfrm>
        <a:graphic>
          <a:graphicData uri="http://schemas.openxmlformats.org/drawingml/2006/table">
            <a:tbl>
              <a:tblPr/>
              <a:tblGrid>
                <a:gridCol w="1934034"/>
                <a:gridCol w="667868"/>
                <a:gridCol w="667868"/>
                <a:gridCol w="667868"/>
                <a:gridCol w="667868"/>
                <a:gridCol w="667868"/>
                <a:gridCol w="667868"/>
                <a:gridCol w="667868"/>
                <a:gridCol w="667868"/>
                <a:gridCol w="667868"/>
              </a:tblGrid>
              <a:tr h="206287">
                <a:tc gridSpan="10"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TAXAS </a:t>
                      </a: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VARIAÇÃO % DO PIB EM VOLUME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0628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Variação % contra o mesmo trimestre do ano anterior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Variação % contra o trimestre anterior (com ajuste sazonal)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Variação % acumulada no ano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184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0628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5D8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jun/22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set/22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dez/22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jun/22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set/22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dez/22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</a:tr>
              <a:tr h="2062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PIB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062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Ótica da oferta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062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Agropecuária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062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Indústria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184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Serviços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62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Ótica da demanda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062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 das famílias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062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 do governo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062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Formação bruta de capital fixo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062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Exportações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184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Importações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8421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IBGE. Elaboração: IFI.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5257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Conjuntura Fiscal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57F64D9-10FC-3B36-D00F-029D5A6127D9}"/>
              </a:ext>
            </a:extLst>
          </p:cNvPr>
          <p:cNvSpPr txBox="1"/>
          <p:nvPr/>
        </p:nvSpPr>
        <p:spPr>
          <a:xfrm>
            <a:off x="494076" y="858576"/>
            <a:ext cx="8155847" cy="116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Revisões nas projeções de despesa </a:t>
            </a:r>
            <a:r>
              <a:rPr lang="pt-BR" sz="1400" dirty="0" smtClean="0"/>
              <a:t>pioraram </a:t>
            </a:r>
            <a:r>
              <a:rPr lang="pt-BR" sz="1400" dirty="0"/>
              <a:t>o </a:t>
            </a:r>
            <a:r>
              <a:rPr lang="pt-BR" sz="1400" dirty="0" err="1"/>
              <a:t>deficit</a:t>
            </a:r>
            <a:r>
              <a:rPr lang="pt-BR" sz="1400" dirty="0"/>
              <a:t> primário previsto neste ano e no próximo.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Entre fevereiro e março, a expectativa para o </a:t>
            </a:r>
            <a:r>
              <a:rPr lang="pt-BR" sz="1400" dirty="0" err="1"/>
              <a:t>deficit</a:t>
            </a:r>
            <a:r>
              <a:rPr lang="pt-BR" sz="1400" dirty="0"/>
              <a:t> primário em 2023 foi revisada para pior, de R$ 118,3 bilhões (1,1% do PIB) para R$ 125,0 bilhões (1,2% do PIB) em razão do ligeiro aumento na projeção da despesa em 0,1 </a:t>
            </a:r>
            <a:r>
              <a:rPr lang="pt-BR" sz="1400" dirty="0" err="1"/>
              <a:t>p.p</a:t>
            </a:r>
            <a:r>
              <a:rPr lang="pt-BR" sz="1400" dirty="0"/>
              <a:t>. do PIB.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393500"/>
              </p:ext>
            </p:extLst>
          </p:nvPr>
        </p:nvGraphicFramePr>
        <p:xfrm>
          <a:off x="352538" y="2500827"/>
          <a:ext cx="8438921" cy="2610999"/>
        </p:xfrm>
        <a:graphic>
          <a:graphicData uri="http://schemas.openxmlformats.org/drawingml/2006/table">
            <a:tbl>
              <a:tblPr/>
              <a:tblGrid>
                <a:gridCol w="1401905"/>
                <a:gridCol w="586418"/>
                <a:gridCol w="586418"/>
                <a:gridCol w="586418"/>
                <a:gridCol w="586418"/>
                <a:gridCol w="586418"/>
                <a:gridCol w="586418"/>
                <a:gridCol w="586418"/>
                <a:gridCol w="586418"/>
                <a:gridCol w="586418"/>
                <a:gridCol w="586418"/>
                <a:gridCol w="586418"/>
                <a:gridCol w="586418"/>
              </a:tblGrid>
              <a:tr h="291871">
                <a:tc gridSpan="13"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RESULTADO </a:t>
                      </a: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PRIMÁRIO DO GOVERNO CENTRAL E PROJEÇÕES PARA 2023 E 2024, NO CENÁRIO BASE (R$ BILHÕES)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187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Discriminação</a:t>
                      </a:r>
                    </a:p>
                  </a:txBody>
                  <a:tcPr marL="8560" marR="8560" marT="856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2023*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2024*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18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Projeção fev/23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Projeção mar/23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Projeção fev/23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Projeção mar/23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18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do PIB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do PIB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do PIB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do PIB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do PIB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do PIB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</a:tr>
              <a:tr h="29187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Receita líquida</a:t>
                      </a:r>
                    </a:p>
                  </a:txBody>
                  <a:tcPr marL="8560" marR="8560" marT="856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1.579,1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17,7%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1.856,1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18,7%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1.862,5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17,7%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1.862,5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17,7%</a:t>
                      </a:r>
                    </a:p>
                  </a:txBody>
                  <a:tcPr marL="8560" marR="8560" marT="856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2.013,6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18,0%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2.013,6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18,0%</a:t>
                      </a:r>
                    </a:p>
                  </a:txBody>
                  <a:tcPr marL="8560" marR="8560" marT="856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187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Despesa primária</a:t>
                      </a:r>
                    </a:p>
                  </a:txBody>
                  <a:tcPr marL="8560" marR="8560" marT="856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1.614,2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18,1%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1.802,0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18,2%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1.980,8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18,8%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1.987,5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18,9%</a:t>
                      </a:r>
                    </a:p>
                  </a:txBody>
                  <a:tcPr marL="8560" marR="8560" marT="856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2.111,1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18,8%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2.122,8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19,0%</a:t>
                      </a:r>
                    </a:p>
                  </a:txBody>
                  <a:tcPr marL="8560" marR="8560" marT="85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187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Resultado primário</a:t>
                      </a:r>
                    </a:p>
                  </a:txBody>
                  <a:tcPr marL="8560" marR="8560" marT="856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-35,1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-0,4%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54,1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0,5%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-118,3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-1,1%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-125,0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-1,2%</a:t>
                      </a:r>
                    </a:p>
                  </a:txBody>
                  <a:tcPr marL="8560" marR="8560" marT="856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-97,5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-0,9%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-109,3</a:t>
                      </a:r>
                    </a:p>
                  </a:txBody>
                  <a:tcPr marL="8560" marR="8560" marT="856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-1,0%</a:t>
                      </a:r>
                    </a:p>
                  </a:txBody>
                  <a:tcPr marL="8560" marR="8560" marT="85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1871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2023 e 2024: projeções</a:t>
                      </a:r>
                    </a:p>
                  </a:txBody>
                  <a:tcPr marL="8560" marR="8560" marT="856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76031">
                <a:tc gridSpan="3">
                  <a:txBody>
                    <a:bodyPr/>
                    <a:lstStyle/>
                    <a:p>
                      <a:pPr algn="l" fontAlgn="b"/>
                      <a:r>
                        <a:rPr lang="pt-BR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IBGE e Banco Central. Elaboração: IFI.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60" marR="8560" marT="85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1173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Conjuntura Fiscal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57F64D9-10FC-3B36-D00F-029D5A6127D9}"/>
              </a:ext>
            </a:extLst>
          </p:cNvPr>
          <p:cNvSpPr txBox="1"/>
          <p:nvPr/>
        </p:nvSpPr>
        <p:spPr>
          <a:xfrm>
            <a:off x="494075" y="737071"/>
            <a:ext cx="8155847" cy="14080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1pPr>
          </a:lstStyle>
          <a:p>
            <a:r>
              <a:rPr lang="pt-BR" dirty="0" smtClean="0"/>
              <a:t>O resultado primário convencional do governo central foi de </a:t>
            </a:r>
            <a:r>
              <a:rPr lang="pt-BR" dirty="0" err="1" smtClean="0"/>
              <a:t>superavit</a:t>
            </a:r>
            <a:r>
              <a:rPr lang="pt-BR" dirty="0" smtClean="0"/>
              <a:t> </a:t>
            </a:r>
            <a:r>
              <a:rPr lang="pt-BR" dirty="0"/>
              <a:t>de R$ 54,9 bilhões em janeiro, </a:t>
            </a:r>
            <a:r>
              <a:rPr lang="pt-BR" dirty="0" smtClean="0"/>
              <a:t>enquanto o </a:t>
            </a:r>
            <a:r>
              <a:rPr lang="pt-BR" dirty="0"/>
              <a:t>resultado recorrente foi positivo em R$ 67,2 bilhões. </a:t>
            </a:r>
            <a:endParaRPr lang="pt-BR" dirty="0" smtClean="0"/>
          </a:p>
          <a:p>
            <a:r>
              <a:rPr lang="pt-BR" dirty="0"/>
              <a:t>As duas curvas de resultado primário mostram redução do </a:t>
            </a:r>
            <a:r>
              <a:rPr lang="pt-BR" dirty="0" err="1"/>
              <a:t>superavit</a:t>
            </a:r>
            <a:r>
              <a:rPr lang="pt-BR" dirty="0"/>
              <a:t> durante o segundo semestre de 2022 em razão </a:t>
            </a:r>
            <a:r>
              <a:rPr lang="pt-BR" dirty="0" smtClean="0"/>
              <a:t>do crescimento </a:t>
            </a:r>
            <a:r>
              <a:rPr lang="pt-BR" dirty="0"/>
              <a:t>da despesa em comparação à receita líquida. Ao longo de 2023, essas curvas devem voltar a registrar valores negativos. 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8160259"/>
              </p:ext>
            </p:extLst>
          </p:nvPr>
        </p:nvGraphicFramePr>
        <p:xfrm>
          <a:off x="958467" y="2343597"/>
          <a:ext cx="7127913" cy="3759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32275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Conjuntura Fiscal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57F64D9-10FC-3B36-D00F-029D5A6127D9}"/>
              </a:ext>
            </a:extLst>
          </p:cNvPr>
          <p:cNvSpPr txBox="1"/>
          <p:nvPr/>
        </p:nvSpPr>
        <p:spPr>
          <a:xfrm>
            <a:off x="494075" y="737071"/>
            <a:ext cx="8155847" cy="14080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1pPr>
          </a:lstStyle>
          <a:p>
            <a:r>
              <a:rPr lang="pt-BR" dirty="0"/>
              <a:t>Dívida bruta deverá encerrar 2023 em 78,6% do PIB. </a:t>
            </a:r>
          </a:p>
          <a:p>
            <a:r>
              <a:rPr lang="pt-BR" dirty="0"/>
              <a:t>S</a:t>
            </a:r>
            <a:r>
              <a:rPr lang="pt-BR" dirty="0" smtClean="0"/>
              <a:t>ustentam </a:t>
            </a:r>
            <a:r>
              <a:rPr lang="pt-BR" dirty="0"/>
              <a:t>a projeção de aumento da dívida bruta a piora esperada para o resultado primário do setor público consolidado, que deverá sair de um </a:t>
            </a:r>
            <a:r>
              <a:rPr lang="pt-BR" dirty="0" err="1"/>
              <a:t>superavit</a:t>
            </a:r>
            <a:r>
              <a:rPr lang="pt-BR" dirty="0"/>
              <a:t> de 1,3% do PIB, em 2022, para </a:t>
            </a:r>
            <a:r>
              <a:rPr lang="pt-BR" dirty="0" err="1"/>
              <a:t>deficit</a:t>
            </a:r>
            <a:r>
              <a:rPr lang="pt-BR" dirty="0"/>
              <a:t> de 1,4% do PIB neste ano e outro de 1,2% do PIB em 2024, além do aumento da taxa real de juros implícita da dívida bruta, de 4,8% a.a., em 2022, para 6,0% a.a. em 2023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108177"/>
              </p:ext>
            </p:extLst>
          </p:nvPr>
        </p:nvGraphicFramePr>
        <p:xfrm>
          <a:off x="462515" y="2619018"/>
          <a:ext cx="7910107" cy="2702127"/>
        </p:xfrm>
        <a:graphic>
          <a:graphicData uri="http://schemas.openxmlformats.org/drawingml/2006/table">
            <a:tbl>
              <a:tblPr/>
              <a:tblGrid>
                <a:gridCol w="3967377"/>
                <a:gridCol w="788546"/>
                <a:gridCol w="788546"/>
                <a:gridCol w="788546"/>
                <a:gridCol w="788546"/>
                <a:gridCol w="788546"/>
              </a:tblGrid>
              <a:tr h="253324">
                <a:tc gridSpan="6"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PROJEÇÕES </a:t>
                      </a: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 DÍVIDA BRUTA DO GOVERNO GERAL EM 2023 E 2024, NO CENÁRIO BASE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5332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Discriminação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9257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Projeção fev/23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Projeção mar/23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Projeção fev/23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Projeção mar/23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</a:tr>
              <a:tr h="23925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Resultado primário do setor público consolidado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925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PIB nominal (R$ bilhões)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9.915,3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10.521,1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10.512,5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11.200,9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11.198,9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925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PIB - cresc. real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925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Deflator implícito do PIB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925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Taxa implícita real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332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DBGG (% do PIB)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3324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IBGE, Banco Central. Elaboração: IFI.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4728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Conjuntura Fiscal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57F64D9-10FC-3B36-D00F-029D5A6127D9}"/>
              </a:ext>
            </a:extLst>
          </p:cNvPr>
          <p:cNvSpPr txBox="1"/>
          <p:nvPr/>
        </p:nvSpPr>
        <p:spPr>
          <a:xfrm>
            <a:off x="494075" y="737071"/>
            <a:ext cx="8155847" cy="116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1pPr>
          </a:lstStyle>
          <a:p>
            <a:r>
              <a:rPr lang="pt-BR" dirty="0"/>
              <a:t>No médio prazo, </a:t>
            </a:r>
            <a:r>
              <a:rPr lang="pt-BR" dirty="0" err="1"/>
              <a:t>superavit</a:t>
            </a:r>
            <a:r>
              <a:rPr lang="pt-BR" dirty="0"/>
              <a:t> primário necessário para estabilizar a DBGG é de 1,5% do PIB. </a:t>
            </a:r>
          </a:p>
          <a:p>
            <a:r>
              <a:rPr lang="pt-BR" dirty="0"/>
              <a:t>Para a taxa real de juros implícita da dívida bruta em 5,9% e crescimento real da economia de 0,9%, projeções da IFI para 2023, o </a:t>
            </a:r>
            <a:r>
              <a:rPr lang="pt-BR" dirty="0" err="1"/>
              <a:t>superavit</a:t>
            </a:r>
            <a:r>
              <a:rPr lang="pt-BR" dirty="0"/>
              <a:t> primário requerido para estabilizar a DBGG em 73,1% do PIB seria de 3,6% do PIB.</a:t>
            </a:r>
          </a:p>
        </p:txBody>
      </p:sp>
      <p:sp>
        <p:nvSpPr>
          <p:cNvPr id="7" name="Retângulo 6"/>
          <p:cNvSpPr/>
          <p:nvPr/>
        </p:nvSpPr>
        <p:spPr>
          <a:xfrm>
            <a:off x="661010" y="4857111"/>
            <a:ext cx="10663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05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Elaboração</a:t>
            </a:r>
            <a:r>
              <a:rPr lang="pt-BR" sz="1050" i="1" dirty="0">
                <a:solidFill>
                  <a:srgbClr val="000000"/>
                </a:solidFill>
                <a:latin typeface="Calibri" panose="020F0502020204030204" pitchFamily="34" charset="0"/>
              </a:rPr>
              <a:t>: IFI.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966676"/>
              </p:ext>
            </p:extLst>
          </p:nvPr>
        </p:nvGraphicFramePr>
        <p:xfrm>
          <a:off x="661010" y="2261094"/>
          <a:ext cx="7436390" cy="2596017"/>
        </p:xfrm>
        <a:graphic>
          <a:graphicData uri="http://schemas.openxmlformats.org/drawingml/2006/table">
            <a:tbl>
              <a:tblPr/>
              <a:tblGrid>
                <a:gridCol w="743639"/>
                <a:gridCol w="743639"/>
                <a:gridCol w="743639"/>
                <a:gridCol w="743639"/>
                <a:gridCol w="743639"/>
                <a:gridCol w="743639"/>
                <a:gridCol w="743639"/>
                <a:gridCol w="743639"/>
                <a:gridCol w="743639"/>
                <a:gridCol w="743639"/>
              </a:tblGrid>
              <a:tr h="244651">
                <a:tc gridSpan="10"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RESULTADO </a:t>
                      </a: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PRIMÁRIO DO SETOR PÚBLICO REQUERIDO PARA ESTABILIZAR A DÍVIDA BRUTA EM 73,1% DO PIB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105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DBGG em 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Juros Reais Implícito da DBGG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46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FA"/>
                    </a:solidFill>
                  </a:tcPr>
                </a:tc>
              </a:tr>
              <a:tr h="23105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PIB real (% a.a.)</a:t>
                      </a:r>
                    </a:p>
                  </a:txBody>
                  <a:tcPr marL="9525" marR="9525" marT="9525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105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105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105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105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105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A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465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4651">
                <a:tc>
                  <a:txBody>
                    <a:bodyPr/>
                    <a:lstStyle/>
                    <a:p>
                      <a:pPr algn="l" fontAlgn="ctr"/>
                      <a:endParaRPr lang="pt-BR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915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Conjuntura Fiscal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57F64D9-10FC-3B36-D00F-029D5A6127D9}"/>
              </a:ext>
            </a:extLst>
          </p:cNvPr>
          <p:cNvSpPr txBox="1"/>
          <p:nvPr/>
        </p:nvSpPr>
        <p:spPr>
          <a:xfrm>
            <a:off x="494075" y="737071"/>
            <a:ext cx="8155847" cy="9125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1pPr>
          </a:lstStyle>
          <a:p>
            <a:r>
              <a:rPr lang="pt-BR" dirty="0"/>
              <a:t>Dívida Bruta do Governo Geral registrou nova queda em janeiro na comparação com dezembro.</a:t>
            </a:r>
          </a:p>
          <a:p>
            <a:r>
              <a:rPr lang="pt-BR" dirty="0"/>
              <a:t>De acordo com o Banco Central, a DBGG caiu 0,3 </a:t>
            </a:r>
            <a:r>
              <a:rPr lang="pt-BR" dirty="0" err="1"/>
              <a:t>p.p</a:t>
            </a:r>
            <a:r>
              <a:rPr lang="pt-BR" dirty="0"/>
              <a:t>. do PIB em janeiro, para 73,1% do PIB. Houve redução de 4,8 </a:t>
            </a:r>
            <a:r>
              <a:rPr lang="pt-BR" dirty="0" err="1"/>
              <a:t>p.p</a:t>
            </a:r>
            <a:r>
              <a:rPr lang="pt-BR" dirty="0"/>
              <a:t>. em relação a janeiro de 2022.</a:t>
            </a:r>
          </a:p>
        </p:txBody>
      </p:sp>
      <p:sp>
        <p:nvSpPr>
          <p:cNvPr id="7" name="Retângulo 6"/>
          <p:cNvSpPr/>
          <p:nvPr/>
        </p:nvSpPr>
        <p:spPr>
          <a:xfrm>
            <a:off x="843949" y="4731482"/>
            <a:ext cx="10663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05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Elaboração</a:t>
            </a:r>
            <a:r>
              <a:rPr lang="pt-BR" sz="1050" i="1" dirty="0">
                <a:solidFill>
                  <a:srgbClr val="000000"/>
                </a:solidFill>
                <a:latin typeface="Calibri" panose="020F0502020204030204" pitchFamily="34" charset="0"/>
              </a:rPr>
              <a:t>: IFI.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72166"/>
              </p:ext>
            </p:extLst>
          </p:nvPr>
        </p:nvGraphicFramePr>
        <p:xfrm>
          <a:off x="843949" y="1938969"/>
          <a:ext cx="7427053" cy="3822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2438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Conjuntura Fiscal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57F64D9-10FC-3B36-D00F-029D5A6127D9}"/>
              </a:ext>
            </a:extLst>
          </p:cNvPr>
          <p:cNvSpPr txBox="1"/>
          <p:nvPr/>
        </p:nvSpPr>
        <p:spPr>
          <a:xfrm>
            <a:off x="494075" y="737071"/>
            <a:ext cx="8155847" cy="12291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1pPr>
          </a:lstStyle>
          <a:p>
            <a:r>
              <a:rPr lang="pt-BR" sz="1300" dirty="0" smtClean="0"/>
              <a:t>O Banco </a:t>
            </a:r>
            <a:r>
              <a:rPr lang="pt-BR" sz="1300" dirty="0"/>
              <a:t>Central </a:t>
            </a:r>
            <a:r>
              <a:rPr lang="pt-BR" sz="1300" dirty="0" smtClean="0"/>
              <a:t>divulgou informações referentes </a:t>
            </a:r>
            <a:r>
              <a:rPr lang="pt-BR" sz="1300" dirty="0"/>
              <a:t>à evolução dos fatores condicionantes da DLSP: resultado primário do setor público, pagamento de juros, ajustes cambiais sobre o balanço patrimonial denominado em moeda estrangeira, reconhecimentos de dívidas e privatizações. Os ajustes cambiais consistem em ganhos ou perdas patrimoniais provocadas pela variação da taxa de câmbio sobre os ativos (por exemplo, as reservas internacionais) e os passivos (por exemplo, a dívida externa) do setor público em moeda estrangeira. </a:t>
            </a:r>
            <a:endParaRPr lang="pt-BR" sz="1300" dirty="0" smtClean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0438031"/>
              </p:ext>
            </p:extLst>
          </p:nvPr>
        </p:nvGraphicFramePr>
        <p:xfrm>
          <a:off x="760165" y="2277496"/>
          <a:ext cx="7810958" cy="3561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6774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Conjuntura Fiscal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57F64D9-10FC-3B36-D00F-029D5A6127D9}"/>
              </a:ext>
            </a:extLst>
          </p:cNvPr>
          <p:cNvSpPr txBox="1"/>
          <p:nvPr/>
        </p:nvSpPr>
        <p:spPr>
          <a:xfrm>
            <a:off x="494075" y="737071"/>
            <a:ext cx="8155847" cy="13935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1pPr>
          </a:lstStyle>
          <a:p>
            <a:r>
              <a:rPr lang="pt-BR" dirty="0"/>
              <a:t>Aumento do PIB nominal tem compensado parte do incremento da DLSP oriundo dos fatores condicionantes.</a:t>
            </a:r>
          </a:p>
          <a:p>
            <a:r>
              <a:rPr lang="pt-BR" dirty="0"/>
              <a:t>Enquanto os fatores condicionantes da DLSP exerceram contribuição de 7,0 </a:t>
            </a:r>
            <a:r>
              <a:rPr lang="pt-BR" dirty="0" err="1"/>
              <a:t>p.p</a:t>
            </a:r>
            <a:r>
              <a:rPr lang="pt-BR" dirty="0"/>
              <a:t>. do PIB para a alta do indicador nos 12 meses encerrados em janeiro, o aumento do PIB nominal retirou 5,9 </a:t>
            </a:r>
            <a:r>
              <a:rPr lang="pt-BR" dirty="0" err="1"/>
              <a:t>p.p</a:t>
            </a:r>
            <a:r>
              <a:rPr lang="pt-BR" dirty="0"/>
              <a:t>. da dívida, de modo que a variação da DLSP registrada no período foi de 1,1 </a:t>
            </a:r>
            <a:r>
              <a:rPr lang="pt-BR" dirty="0" err="1"/>
              <a:t>p.p</a:t>
            </a:r>
            <a:r>
              <a:rPr lang="pt-BR" dirty="0"/>
              <a:t>. do PIB. 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0961169"/>
              </p:ext>
            </p:extLst>
          </p:nvPr>
        </p:nvGraphicFramePr>
        <p:xfrm>
          <a:off x="980501" y="2329042"/>
          <a:ext cx="7403725" cy="3917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3620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Conjuntura Fiscal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57F64D9-10FC-3B36-D00F-029D5A6127D9}"/>
              </a:ext>
            </a:extLst>
          </p:cNvPr>
          <p:cNvSpPr txBox="1"/>
          <p:nvPr/>
        </p:nvSpPr>
        <p:spPr>
          <a:xfrm>
            <a:off x="494075" y="737071"/>
            <a:ext cx="8155847" cy="9125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1pPr>
          </a:lstStyle>
          <a:p>
            <a:r>
              <a:rPr lang="pt-BR" dirty="0"/>
              <a:t>Desde o início de 2022, volume de emissões está abaixo dos resgates. </a:t>
            </a:r>
          </a:p>
          <a:p>
            <a:r>
              <a:rPr lang="pt-BR" dirty="0"/>
              <a:t>Em janeiro de 2023, as emissões totalizaram R$ 1.018,1 bilhões, enquanto os resgates somaram R$ 1.420,0 bilhões no acumulado em 12 meses.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7541175"/>
              </p:ext>
            </p:extLst>
          </p:nvPr>
        </p:nvGraphicFramePr>
        <p:xfrm>
          <a:off x="870333" y="2024347"/>
          <a:ext cx="7327542" cy="3784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02955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Conjuntura Fiscal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57F64D9-10FC-3B36-D00F-029D5A6127D9}"/>
              </a:ext>
            </a:extLst>
          </p:cNvPr>
          <p:cNvSpPr txBox="1"/>
          <p:nvPr/>
        </p:nvSpPr>
        <p:spPr>
          <a:xfrm>
            <a:off x="494075" y="737071"/>
            <a:ext cx="8155847" cy="14080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1pPr>
          </a:lstStyle>
          <a:p>
            <a:r>
              <a:rPr lang="pt-BR" dirty="0"/>
              <a:t>O</a:t>
            </a:r>
            <a:r>
              <a:rPr lang="pt-BR" dirty="0" smtClean="0"/>
              <a:t> </a:t>
            </a:r>
            <a:r>
              <a:rPr lang="pt-BR" dirty="0"/>
              <a:t>volume de emissões líquidas do Tesouro está abaixo da média anual dos últimos 15 anos</a:t>
            </a:r>
            <a:r>
              <a:rPr lang="pt-BR" dirty="0" smtClean="0"/>
              <a:t>.</a:t>
            </a:r>
          </a:p>
          <a:p>
            <a:r>
              <a:rPr lang="pt-BR" dirty="0"/>
              <a:t>Uma possível explicação para o menor volume de emissões realizadas pelo </a:t>
            </a:r>
            <a:r>
              <a:rPr lang="pt-BR" dirty="0" smtClean="0"/>
              <a:t>Tesouro reside </a:t>
            </a:r>
            <a:r>
              <a:rPr lang="pt-BR" dirty="0"/>
              <a:t>no aumento do custo médio da </a:t>
            </a:r>
            <a:r>
              <a:rPr lang="pt-BR" dirty="0" smtClean="0"/>
              <a:t>dívida. </a:t>
            </a:r>
            <a:r>
              <a:rPr lang="pt-BR" dirty="0"/>
              <a:t>O</a:t>
            </a:r>
            <a:r>
              <a:rPr lang="pt-BR" dirty="0" smtClean="0"/>
              <a:t> </a:t>
            </a:r>
            <a:r>
              <a:rPr lang="pt-BR" dirty="0"/>
              <a:t>ciclo de aperto monetário, iniciado em março de 2021, elevou a Selic de 2,00% a.a., naquele mês, para 13,75% a.a. em agosto de </a:t>
            </a:r>
            <a:r>
              <a:rPr lang="pt-BR" dirty="0" smtClean="0"/>
              <a:t>2022, com </a:t>
            </a:r>
            <a:r>
              <a:rPr lang="pt-BR" dirty="0"/>
              <a:t>maior custo de emissão, o Tesouro tem feito maior uso da reserva de liquidez para a gestão da dívida pública.  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7450017"/>
              </p:ext>
            </p:extLst>
          </p:nvPr>
        </p:nvGraphicFramePr>
        <p:xfrm>
          <a:off x="1531346" y="2343597"/>
          <a:ext cx="6621948" cy="3737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1667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075" y="0"/>
            <a:ext cx="4341098" cy="538623"/>
          </a:xfrm>
        </p:spPr>
        <p:txBody>
          <a:bodyPr>
            <a:normAutofit/>
          </a:bodyPr>
          <a:lstStyle/>
          <a:p>
            <a:pPr algn="ctr"/>
            <a:r>
              <a:rPr lang="pt-BR" sz="2300" dirty="0"/>
              <a:t>Projeções da IFI para </a:t>
            </a:r>
            <a:r>
              <a:rPr lang="pt-BR" sz="2300" dirty="0" smtClean="0"/>
              <a:t>2023 </a:t>
            </a:r>
            <a:r>
              <a:rPr lang="pt-BR" sz="2300" dirty="0"/>
              <a:t>e </a:t>
            </a:r>
            <a:r>
              <a:rPr lang="pt-BR" sz="2300" dirty="0" smtClean="0"/>
              <a:t>2024</a:t>
            </a:r>
            <a:endParaRPr lang="pt-BR" sz="2300" dirty="0"/>
          </a:p>
        </p:txBody>
      </p:sp>
      <p:sp>
        <p:nvSpPr>
          <p:cNvPr id="2" name="Retângulo 1"/>
          <p:cNvSpPr/>
          <p:nvPr/>
        </p:nvSpPr>
        <p:spPr>
          <a:xfrm>
            <a:off x="303754" y="1155901"/>
            <a:ext cx="1267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pt-BR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CURTO-PRAZO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536708"/>
              </p:ext>
            </p:extLst>
          </p:nvPr>
        </p:nvGraphicFramePr>
        <p:xfrm>
          <a:off x="407621" y="1463680"/>
          <a:ext cx="7932148" cy="3899689"/>
        </p:xfrm>
        <a:graphic>
          <a:graphicData uri="http://schemas.openxmlformats.org/drawingml/2006/table">
            <a:tbl>
              <a:tblPr/>
              <a:tblGrid>
                <a:gridCol w="3765328"/>
                <a:gridCol w="694470"/>
                <a:gridCol w="694470"/>
                <a:gridCol w="694470"/>
                <a:gridCol w="694470"/>
                <a:gridCol w="694470"/>
                <a:gridCol w="694470"/>
              </a:tblGrid>
              <a:tr h="2590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Projeções da IFI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499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Fevereiro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Março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Comparação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Fevereiro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Março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Comparação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</a:tr>
              <a:tr h="245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PIB – crescimento real (% a.a.)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ADFA"/>
                          </a:solidFill>
                          <a:effectLst/>
                          <a:latin typeface="Calibri" panose="020F0502020204030204" pitchFamily="34" charset="0"/>
                        </a:rPr>
                        <a:t>▲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BD534B"/>
                          </a:solidFill>
                          <a:effectLst/>
                          <a:latin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45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PIB – nominal (R$ bilhões)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10.521,1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10.512,5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BD534B"/>
                          </a:solidFill>
                          <a:effectLst/>
                          <a:latin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11.200,9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11.198,9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BD534B"/>
                          </a:solidFill>
                          <a:effectLst/>
                          <a:latin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IPCA – acum. (% no ano)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BD534B"/>
                          </a:solidFill>
                          <a:effectLst/>
                          <a:latin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ADFA"/>
                          </a:solidFill>
                          <a:effectLst/>
                          <a:latin typeface="Calibri" panose="020F0502020204030204" pitchFamily="34" charset="0"/>
                        </a:rPr>
                        <a:t>▲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45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Taxa de câmbio - fim de período (R$/US$)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ADFA"/>
                          </a:solidFill>
                          <a:effectLst/>
                          <a:latin typeface="Calibri" panose="020F0502020204030204" pitchFamily="34" charset="0"/>
                        </a:rPr>
                        <a:t>▲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ADFA"/>
                          </a:solidFill>
                          <a:effectLst/>
                          <a:latin typeface="Calibri" panose="020F0502020204030204" pitchFamily="34" charset="0"/>
                        </a:rPr>
                        <a:t>▲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Ocupação - crescimento (%)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ADFA"/>
                          </a:solidFill>
                          <a:effectLst/>
                          <a:latin typeface="Calibri" panose="020F0502020204030204" pitchFamily="34" charset="0"/>
                        </a:rPr>
                        <a:t>▲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ADFA"/>
                          </a:solidFill>
                          <a:effectLst/>
                          <a:latin typeface="Calibri" panose="020F0502020204030204" pitchFamily="34" charset="0"/>
                        </a:rPr>
                        <a:t>▲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45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Massa salarial - crescimento (%)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ADFA"/>
                          </a:solidFill>
                          <a:effectLst/>
                          <a:latin typeface="Calibri" panose="020F0502020204030204" pitchFamily="34" charset="0"/>
                        </a:rPr>
                        <a:t>▲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BD534B"/>
                          </a:solidFill>
                          <a:effectLst/>
                          <a:latin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Selic – fim de período (% a.a.)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45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Juros reais ex-ante (% a.a.)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BD534B"/>
                          </a:solidFill>
                          <a:effectLst/>
                          <a:latin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ADFA"/>
                          </a:solidFill>
                          <a:effectLst/>
                          <a:latin typeface="Calibri" panose="020F0502020204030204" pitchFamily="34" charset="0"/>
                        </a:rPr>
                        <a:t>▲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Resultado Primário do Setor Público Consolidado (% do PIB)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BD534B"/>
                          </a:solidFill>
                          <a:effectLst/>
                          <a:latin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BD534B"/>
                          </a:solidFill>
                          <a:effectLst/>
                          <a:latin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45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 quais Governo Central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BD534B"/>
                          </a:solidFill>
                          <a:effectLst/>
                          <a:latin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BD534B"/>
                          </a:solidFill>
                          <a:effectLst/>
                          <a:latin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Juros Nominais Líquidos (% do PIB)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ADFA"/>
                          </a:solidFill>
                          <a:effectLst/>
                          <a:latin typeface="Calibri" panose="020F0502020204030204" pitchFamily="34" charset="0"/>
                        </a:rPr>
                        <a:t>▲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BD534B"/>
                          </a:solidFill>
                          <a:effectLst/>
                          <a:latin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45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Resultado Nominal (% do PIB)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BD534B"/>
                          </a:solidFill>
                          <a:effectLst/>
                          <a:latin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ADFA"/>
                          </a:solidFill>
                          <a:effectLst/>
                          <a:latin typeface="Calibri" panose="020F0502020204030204" pitchFamily="34" charset="0"/>
                        </a:rPr>
                        <a:t>▲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Dívida Bruta do Governo Geral (% do PIB)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BD534B"/>
                          </a:solidFill>
                          <a:effectLst/>
                          <a:latin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BD534B"/>
                          </a:solidFill>
                          <a:effectLst/>
                          <a:latin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547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Contexto Macroeconômico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94076" y="940566"/>
            <a:ext cx="8155847" cy="12372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Consumo das famílias e setor externo sustentaram expansão do PIB em 2022.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Apesar da alta acumulada em 2022, a economia desacelerou na comparação com o ano anterior (quando cresceu 5,0%), influenciada pela menor expansão da formação bruta de capital fixo. </a:t>
            </a:r>
            <a:endParaRPr lang="pt-BR" sz="1400" dirty="0" smtClean="0">
              <a:latin typeface="+mj-lt"/>
            </a:endParaRP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400" dirty="0">
              <a:latin typeface="+mj-lt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959487"/>
              </p:ext>
            </p:extLst>
          </p:nvPr>
        </p:nvGraphicFramePr>
        <p:xfrm>
          <a:off x="914398" y="2379641"/>
          <a:ext cx="7480455" cy="2875405"/>
        </p:xfrm>
        <a:graphic>
          <a:graphicData uri="http://schemas.openxmlformats.org/drawingml/2006/table">
            <a:tbl>
              <a:tblPr/>
              <a:tblGrid>
                <a:gridCol w="3381575"/>
                <a:gridCol w="819776"/>
                <a:gridCol w="819776"/>
                <a:gridCol w="819776"/>
                <a:gridCol w="819776"/>
                <a:gridCol w="819776"/>
              </a:tblGrid>
              <a:tr h="305512">
                <a:tc gridSpan="6">
                  <a:txBody>
                    <a:bodyPr/>
                    <a:lstStyle/>
                    <a:p>
                      <a:pPr algn="l" fontAlgn="b"/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CONTRIBUIÇÕES </a:t>
                      </a:r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 VARIAÇÃO REAL DO PIB (P.P.)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0551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D89"/>
                    </a:solidFill>
                  </a:tcPr>
                </a:tc>
              </a:tr>
              <a:tr h="323483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PIB (variação)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</a:t>
                      </a:r>
                      <a:endParaRPr lang="pt-B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3483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Absorção interna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</a:t>
                      </a:r>
                      <a:endParaRPr lang="pt-B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3483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 das Famílias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3483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 do Governo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3483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Investimento (FBCF e variação de estoques)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3483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Exportações líquidas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3483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05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IBGE. Elaboração: IFI.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252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Contexto Macroeconômico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0D0119CC-619C-A1F9-5B6C-83028410E09F}"/>
              </a:ext>
            </a:extLst>
          </p:cNvPr>
          <p:cNvSpPr txBox="1"/>
          <p:nvPr/>
        </p:nvSpPr>
        <p:spPr>
          <a:xfrm>
            <a:off x="494076" y="940566"/>
            <a:ext cx="8155847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Hiato do produto ligeiramente negativo no quarto trimestre de 2022.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 smtClean="0"/>
              <a:t>Face à </a:t>
            </a:r>
            <a:r>
              <a:rPr lang="pt-BR" sz="1400" dirty="0"/>
              <a:t>perspectiva de desaceleração da atividade econômica, espera-se que o PIB continue evoluindo abaixo do nível potencial ao longo </a:t>
            </a:r>
            <a:r>
              <a:rPr lang="pt-BR" sz="1400" dirty="0" smtClean="0"/>
              <a:t>de 2023.</a:t>
            </a:r>
            <a:r>
              <a:rPr lang="pt-BR" sz="1400" dirty="0"/>
              <a:t> </a:t>
            </a:r>
            <a:endParaRPr lang="pt-BR" sz="1400" dirty="0">
              <a:latin typeface="+mj-lt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5948324"/>
              </p:ext>
            </p:extLst>
          </p:nvPr>
        </p:nvGraphicFramePr>
        <p:xfrm>
          <a:off x="705079" y="2105342"/>
          <a:ext cx="7568588" cy="3579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93930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Contexto Macroeconômico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77550" y="937341"/>
            <a:ext cx="8155847" cy="821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 smtClean="0"/>
              <a:t>Os </a:t>
            </a:r>
            <a:r>
              <a:rPr lang="pt-BR" sz="1400" dirty="0"/>
              <a:t>dados da </a:t>
            </a:r>
            <a:r>
              <a:rPr lang="pt-BR" sz="1400" dirty="0" smtClean="0"/>
              <a:t>PNAD </a:t>
            </a:r>
            <a:r>
              <a:rPr lang="pt-BR" sz="1400" dirty="0"/>
              <a:t>Contínua – </a:t>
            </a:r>
            <a:r>
              <a:rPr lang="pt-BR" sz="1400" dirty="0" smtClean="0"/>
              <a:t>IBGE referentes </a:t>
            </a:r>
            <a:r>
              <a:rPr lang="pt-BR" sz="1400" dirty="0"/>
              <a:t>ao último trimestre de 2022 mostraram sinais mistos, com expansão do rendimento médio e tendência declinante no emprego, na força de trabalho e na massa </a:t>
            </a:r>
            <a:r>
              <a:rPr lang="pt-BR" sz="1400" dirty="0" smtClean="0"/>
              <a:t>salarial.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2535698"/>
              </p:ext>
            </p:extLst>
          </p:nvPr>
        </p:nvGraphicFramePr>
        <p:xfrm>
          <a:off x="716097" y="2005070"/>
          <a:ext cx="7645705" cy="3611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6119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Contexto Macroeconômico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94076" y="940566"/>
            <a:ext cx="8155847" cy="116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Em dezembro, a taxa de desemprego ficou em 7,9%, recuando </a:t>
            </a:r>
            <a:r>
              <a:rPr lang="pt-BR" sz="1400" dirty="0" smtClean="0"/>
              <a:t>3,2 </a:t>
            </a:r>
            <a:r>
              <a:rPr lang="pt-BR" sz="1400" dirty="0" err="1" smtClean="0"/>
              <a:t>p.p</a:t>
            </a:r>
            <a:r>
              <a:rPr lang="pt-BR" sz="1400" dirty="0"/>
              <a:t>. na comparação </a:t>
            </a:r>
            <a:r>
              <a:rPr lang="pt-BR" sz="1400" dirty="0" smtClean="0"/>
              <a:t>com dezembro de 2021.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Na comparação </a:t>
            </a:r>
            <a:r>
              <a:rPr lang="pt-BR" sz="1400" dirty="0" smtClean="0"/>
              <a:t>anual, </a:t>
            </a:r>
            <a:r>
              <a:rPr lang="pt-BR" sz="1400" dirty="0"/>
              <a:t>o recuo da taxa de desemprego refletiu o avanço da população ocupada (7,4%) em magnitude superior ao da força de trabalho (2,7%).  </a:t>
            </a:r>
            <a:endParaRPr lang="pt-BR" sz="1400" dirty="0">
              <a:latin typeface="+mj-lt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3321610"/>
              </p:ext>
            </p:extLst>
          </p:nvPr>
        </p:nvGraphicFramePr>
        <p:xfrm>
          <a:off x="905602" y="2502827"/>
          <a:ext cx="7216048" cy="3347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1857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Contexto Macroeconômico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94076" y="940566"/>
            <a:ext cx="8155847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Taxa de participação da força de trabalho permanece abaixo do nível anterior </a:t>
            </a:r>
            <a:r>
              <a:rPr lang="pt-BR" sz="1400" dirty="0" smtClean="0"/>
              <a:t>ao do início da </a:t>
            </a:r>
            <a:r>
              <a:rPr lang="pt-BR" sz="1400" dirty="0"/>
              <a:t>pandemia.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A</a:t>
            </a:r>
            <a:r>
              <a:rPr lang="pt-BR" sz="1400" dirty="0" smtClean="0"/>
              <a:t> </a:t>
            </a:r>
            <a:r>
              <a:rPr lang="pt-BR" sz="1400" dirty="0"/>
              <a:t>taxa de participação (relação entre o número de pessoas que compõem a força de trabalho e o número de pessoas em idade de trabalhar) diminuiu para 62,0% em dezembro (na série com ajuste sazonal). </a:t>
            </a:r>
            <a:r>
              <a:rPr lang="pt-BR" sz="1400" dirty="0" smtClean="0"/>
              <a:t>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400" dirty="0">
              <a:latin typeface="+mj-lt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9642412"/>
              </p:ext>
            </p:extLst>
          </p:nvPr>
        </p:nvGraphicFramePr>
        <p:xfrm>
          <a:off x="892367" y="2313542"/>
          <a:ext cx="7028761" cy="3349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78437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B54848C-B573-4F53-BC08-A0AFE9A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9" y="0"/>
            <a:ext cx="3623094" cy="538623"/>
          </a:xfrm>
        </p:spPr>
        <p:txBody>
          <a:bodyPr>
            <a:normAutofit/>
          </a:bodyPr>
          <a:lstStyle/>
          <a:p>
            <a:pPr algn="ctr"/>
            <a:r>
              <a:rPr lang="pt-BR" sz="2300"/>
              <a:t>Contexto Macroeconômico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1172B0C-3456-5A5A-D13B-8665A27796A6}"/>
              </a:ext>
            </a:extLst>
          </p:cNvPr>
          <p:cNvSpPr txBox="1"/>
          <p:nvPr/>
        </p:nvSpPr>
        <p:spPr>
          <a:xfrm>
            <a:off x="494076" y="940566"/>
            <a:ext cx="8155847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A inflação ao consumidor em fevereiro, medida pelo IPCA, atingiu 0,84%, acima da taxa registrada no mês anterior (0,53%), e influenciada pelos reajustes de mensalidades de cursos regulares (o impacto do grupo Educação no índice cheio foi de </a:t>
            </a:r>
            <a:r>
              <a:rPr lang="pt-BR" sz="1400" dirty="0" smtClean="0"/>
              <a:t>0,35 </a:t>
            </a:r>
            <a:r>
              <a:rPr lang="pt-BR" sz="1400" dirty="0" err="1" smtClean="0"/>
              <a:t>p.p</a:t>
            </a:r>
            <a:r>
              <a:rPr lang="pt-BR" sz="1400" dirty="0"/>
              <a:t>.). </a:t>
            </a:r>
            <a:endParaRPr lang="pt-BR" sz="1400" dirty="0" smtClean="0"/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A média dos </a:t>
            </a:r>
            <a:r>
              <a:rPr lang="pt-BR" sz="1400" dirty="0" smtClean="0"/>
              <a:t>núcleos </a:t>
            </a:r>
            <a:r>
              <a:rPr lang="pt-BR" sz="1400" dirty="0"/>
              <a:t>de inflação acompanhados pelo Banco Central acelerou de 0,52% em janeiro para 0,73% em fevereiro, diminuindo gradualmente na comparação em doze meses (de 8,7% para 8,4%). </a:t>
            </a:r>
            <a:endParaRPr lang="pt-BR" sz="1400" dirty="0" smtClean="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3856220"/>
              </p:ext>
            </p:extLst>
          </p:nvPr>
        </p:nvGraphicFramePr>
        <p:xfrm>
          <a:off x="1015771" y="2618385"/>
          <a:ext cx="7114678" cy="339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446874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IFI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D89"/>
    </a:accent1>
    <a:accent2>
      <a:srgbClr val="00ADFA"/>
    </a:accent2>
    <a:accent3>
      <a:srgbClr val="9EBBD3"/>
    </a:accent3>
    <a:accent4>
      <a:srgbClr val="BD534B"/>
    </a:accent4>
    <a:accent5>
      <a:srgbClr val="D5998E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191C9312DAE954FB5D04544E0E729FD" ma:contentTypeVersion="16" ma:contentTypeDescription="Crie um novo documento." ma:contentTypeScope="" ma:versionID="94077616e17ea82e06356dbfc844e54e">
  <xsd:schema xmlns:xsd="http://www.w3.org/2001/XMLSchema" xmlns:xs="http://www.w3.org/2001/XMLSchema" xmlns:p="http://schemas.microsoft.com/office/2006/metadata/properties" xmlns:ns2="17a7816c-c6c4-42fa-950d-698a31d41815" xmlns:ns3="49b79835-a8e6-4e8f-b803-0afdc345e97e" targetNamespace="http://schemas.microsoft.com/office/2006/metadata/properties" ma:root="true" ma:fieldsID="a173b741cf3564eec522fdf83a5989c4" ns2:_="" ns3:_="">
    <xsd:import namespace="17a7816c-c6c4-42fa-950d-698a31d41815"/>
    <xsd:import namespace="49b79835-a8e6-4e8f-b803-0afdc345e9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a7816c-c6c4-42fa-950d-698a31d418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Marcações de imagem" ma:readOnly="false" ma:fieldId="{5cf76f15-5ced-4ddc-b409-7134ff3c332f}" ma:taxonomyMulti="true" ma:sspId="d2bda3a4-2e47-4d17-9188-24fd44e025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79835-a8e6-4e8f-b803-0afdc345e97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bfeb870a-89e8-4cde-aa98-5d6fb73f0edc}" ma:internalName="TaxCatchAll" ma:showField="CatchAllData" ma:web="49b79835-a8e6-4e8f-b803-0afdc345e9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b79835-a8e6-4e8f-b803-0afdc345e97e" xsi:nil="true"/>
    <lcf76f155ced4ddcb4097134ff3c332f xmlns="17a7816c-c6c4-42fa-950d-698a31d4181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9090701-EA9C-4A0B-8B41-020EB9012F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BD2FBC-458D-4B96-8F8C-765B800BFA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a7816c-c6c4-42fa-950d-698a31d41815"/>
    <ds:schemaRef ds:uri="49b79835-a8e6-4e8f-b803-0afdc345e9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AC32B6-F3DE-4061-ABD7-C35F827347E4}">
  <ds:schemaRefs>
    <ds:schemaRef ds:uri="http://purl.org/dc/elements/1.1/"/>
    <ds:schemaRef ds:uri="http://purl.org/dc/terms/"/>
    <ds:schemaRef ds:uri="http://purl.org/dc/dcmitype/"/>
    <ds:schemaRef ds:uri="17a7816c-c6c4-42fa-950d-698a31d41815"/>
    <ds:schemaRef ds:uri="http://schemas.microsoft.com/office/2006/metadata/properties"/>
    <ds:schemaRef ds:uri="49b79835-a8e6-4e8f-b803-0afdc345e97e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1287</TotalTime>
  <Words>4402</Words>
  <Application>Microsoft Office PowerPoint</Application>
  <PresentationFormat>Apresentação na tela (4:3)</PresentationFormat>
  <Paragraphs>1323</Paragraphs>
  <Slides>39</Slides>
  <Notes>38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Cambria</vt:lpstr>
      <vt:lpstr>Source Sans Pro</vt:lpstr>
      <vt:lpstr>Tema do Office</vt:lpstr>
      <vt:lpstr>1_Tema do Office</vt:lpstr>
      <vt:lpstr>Relatório de Acompanhamento Fiscal nº 74</vt:lpstr>
      <vt:lpstr>Destaques</vt:lpstr>
      <vt:lpstr>Contexto Macroeconômico</vt:lpstr>
      <vt:lpstr>Contexto Macroeconômico</vt:lpstr>
      <vt:lpstr>Contexto Macroeconômico</vt:lpstr>
      <vt:lpstr>Contexto Macroeconômico</vt:lpstr>
      <vt:lpstr>Contexto Macroeconômico</vt:lpstr>
      <vt:lpstr>Contexto Macroeconômico</vt:lpstr>
      <vt:lpstr>Contexto Macroeconômico</vt:lpstr>
      <vt:lpstr>Contexto Macroeconômico</vt:lpstr>
      <vt:lpstr>Contexto Macroeconômico</vt:lpstr>
      <vt:lpstr>Contexto Macroeconômico</vt:lpstr>
      <vt:lpstr>Contexto Macroeconômico</vt:lpstr>
      <vt:lpstr>Contexto Macroeconômico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Conjuntura Fiscal</vt:lpstr>
      <vt:lpstr>Conjuntura Fiscal</vt:lpstr>
      <vt:lpstr>Conjuntura Fiscal</vt:lpstr>
      <vt:lpstr>Conjuntura Fiscal</vt:lpstr>
      <vt:lpstr>Conjuntura Fiscal</vt:lpstr>
      <vt:lpstr>Conjuntura Fiscal</vt:lpstr>
      <vt:lpstr>Conjuntura Fiscal</vt:lpstr>
      <vt:lpstr>Conjuntura Fiscal</vt:lpstr>
      <vt:lpstr>Conjuntura Fiscal</vt:lpstr>
      <vt:lpstr>Conjuntura Fiscal</vt:lpstr>
      <vt:lpstr>Conjuntura Fiscal</vt:lpstr>
      <vt:lpstr>Conjuntura Fiscal</vt:lpstr>
      <vt:lpstr>Conjuntura Fiscal</vt:lpstr>
      <vt:lpstr>Conjuntura Fiscal</vt:lpstr>
      <vt:lpstr>Conjuntura Fiscal</vt:lpstr>
      <vt:lpstr>Conjuntura Fiscal</vt:lpstr>
      <vt:lpstr>Projeções da IFI para 2023 e 2024</vt:lpstr>
    </vt:vector>
  </TitlesOfParts>
  <Company>Senado Federal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Leonardo Correa Matoso</dc:creator>
  <cp:lastModifiedBy>Pedro Ribeiro de Santana Gonzaga</cp:lastModifiedBy>
  <cp:revision>214</cp:revision>
  <dcterms:created xsi:type="dcterms:W3CDTF">2021-08-03T14:01:15Z</dcterms:created>
  <dcterms:modified xsi:type="dcterms:W3CDTF">2023-03-17T17:46:59Z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0x0101002191C9312DAE954FB5D04544E0E729FD</vt:lpwstr>
  </property>
  <property fmtid="{D5CDD505-2E9C-101B-9397-08002B2CF9AE}" pid="3" name="MediaServiceImageTags">
    <vt:lpwstr/>
  </property>
</Properties>
</file>