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850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AD84972-A701-E131-F40D-34E56B57C22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A2800092-E70C-4A63-A7FE-5E0D4C71A37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36DDEF50-EB7D-F2AD-62C3-AC10CAC3C5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A74C68-46CE-4FBA-B8F8-715CF8182569}" type="datetimeFigureOut">
              <a:rPr lang="pt-BR" smtClean="0"/>
              <a:t>21/03/2025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3A0FAEA3-5859-E5FA-7983-71B018DAC0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EBC9D075-139A-F7DF-0FB8-2DBBF40A66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A2D58A-1B37-4BC8-8789-7E0487F35E1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617140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E6A0F4F-4C93-31B4-9C2E-B09D697E9E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840435D2-F73B-D03C-4C59-D5A8F46EEC9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F060D212-60BE-8157-2511-35B974F3D7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A74C68-46CE-4FBA-B8F8-715CF8182569}" type="datetimeFigureOut">
              <a:rPr lang="pt-BR" smtClean="0"/>
              <a:t>21/03/2025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F9E36CAB-89ED-2EC6-4CA4-03DEF9F928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881DAF2A-5E5B-6CC3-169F-0E585D653B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A2D58A-1B37-4BC8-8789-7E0487F35E1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235826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34FA7753-3F78-7EF8-7717-8295F9BF13B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66532B90-EAA8-30D8-9E31-CF68AE338DC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23BC1744-B571-0CE7-0894-80244BF56B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A74C68-46CE-4FBA-B8F8-715CF8182569}" type="datetimeFigureOut">
              <a:rPr lang="pt-BR" smtClean="0"/>
              <a:t>21/03/2025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A036742F-38A5-2BD2-94BB-30D75ED236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2485850E-92CB-CE3D-3D9F-04BE253367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A2D58A-1B37-4BC8-8789-7E0487F35E1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477987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01C1AAF-2DBB-B26E-3EC5-43885DD619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E1354A6D-4546-8052-AE23-E34602D11A6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9C62071E-1453-E752-8CAF-D8D3568CA2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A74C68-46CE-4FBA-B8F8-715CF8182569}" type="datetimeFigureOut">
              <a:rPr lang="pt-BR" smtClean="0"/>
              <a:t>21/03/2025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94C844CD-884F-DB10-424C-4C86D382B3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6B5516A3-57E4-9737-99C9-FAACE566D6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A2D58A-1B37-4BC8-8789-7E0487F35E1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465062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FF45780-93B6-6B0D-7A61-F7F7590A7D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AADB3C65-693D-F769-7358-DEEEC45D67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1A314DA3-261A-3C82-09AA-0BCFD57960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A74C68-46CE-4FBA-B8F8-715CF8182569}" type="datetimeFigureOut">
              <a:rPr lang="pt-BR" smtClean="0"/>
              <a:t>21/03/2025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8F5311DE-90AF-A191-27D8-ECEB913C3D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583EC1D9-D78C-1F69-D0B7-2FB8EBF8C5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A2D58A-1B37-4BC8-8789-7E0487F35E1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644269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7A18709-77B2-65B7-59C2-3B0FFE9CB7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C50804A-4BE4-6619-CC1A-1DC17392391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94F1E8FC-8F90-C4CF-2AE3-AA1BE892B2B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71B66567-A2B8-1DE1-CD42-D02292A567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A74C68-46CE-4FBA-B8F8-715CF8182569}" type="datetimeFigureOut">
              <a:rPr lang="pt-BR" smtClean="0"/>
              <a:t>21/03/2025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E7571258-0CB6-2A36-EE07-EE038BC6B1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4CD4701E-9C40-71B0-F797-DB0DAF7912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A2D58A-1B37-4BC8-8789-7E0487F35E1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744333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CFC9B86-BA58-4150-CB65-349FAEC336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D3CBD14B-359D-50E1-1939-821AEF74AC4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C3FD366C-C973-8844-61ED-C60B08D02D2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B5776C1F-F664-8149-AF0F-F02F9466134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E917BF7A-6976-FEB9-CB71-2B4B4782CD1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413D4855-0409-D868-90A3-396AAB14F7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A74C68-46CE-4FBA-B8F8-715CF8182569}" type="datetimeFigureOut">
              <a:rPr lang="pt-BR" smtClean="0"/>
              <a:t>21/03/2025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D71B3655-7D4F-D2D3-DE6E-DD77D16CAA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F926B21E-FB27-2D6F-85DF-95AC32157D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A2D58A-1B37-4BC8-8789-7E0487F35E1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681766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934648F-888A-8888-BC83-151277E16C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38C9FF17-78C4-D832-A6DA-16E8BD6192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A74C68-46CE-4FBA-B8F8-715CF8182569}" type="datetimeFigureOut">
              <a:rPr lang="pt-BR" smtClean="0"/>
              <a:t>21/03/2025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917D8E14-49E9-C784-FEF4-58D25AA736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4CEF2118-6DA6-227A-2B23-99A119CCBB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A2D58A-1B37-4BC8-8789-7E0487F35E1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477156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EC6B3DA9-EA03-D1FF-E0B2-451B4F8104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A74C68-46CE-4FBA-B8F8-715CF8182569}" type="datetimeFigureOut">
              <a:rPr lang="pt-BR" smtClean="0"/>
              <a:t>21/03/2025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3394385B-892A-1DB8-73AE-CDDABBFD5D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EBC094EE-C956-FCB8-5F34-1F4B95F13E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A2D58A-1B37-4BC8-8789-7E0487F35E1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857415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19DEFFC-9678-48FB-7A7B-9F8C3B2F60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4836E5C3-31D1-C48C-82CE-9A28936217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4B76B302-C788-23F7-A263-D78D7E0AB0D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5F846E3A-3100-A759-FC68-3BB010AAE6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A74C68-46CE-4FBA-B8F8-715CF8182569}" type="datetimeFigureOut">
              <a:rPr lang="pt-BR" smtClean="0"/>
              <a:t>21/03/2025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D6B2D34C-1340-1FED-C678-9D6CC321FF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4E164D57-ADE5-E82C-4FFA-CBCE81F229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A2D58A-1B37-4BC8-8789-7E0487F35E1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987469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7A36327-30D6-C6C1-F6EE-4EE2EE64DB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B052C62D-AD90-225A-647B-323B42A61E9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CE51F2D9-7551-094A-EA24-D2731DA95CF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21A78FBD-2156-1D33-6D7F-9A89506B2D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A74C68-46CE-4FBA-B8F8-715CF8182569}" type="datetimeFigureOut">
              <a:rPr lang="pt-BR" smtClean="0"/>
              <a:t>21/03/2025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6354422F-B460-05A6-4C57-E4B913CCA1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5BEA7036-D595-F9AE-63D5-B671B4A5DB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A2D58A-1B37-4BC8-8789-7E0487F35E1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777007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24AA5EE2-208B-A980-7A65-6F9B7339AC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90FD960D-F938-6CB0-B423-3BDB9C934E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36698AE2-F23A-4EE6-BEFC-846E5123419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FA74C68-46CE-4FBA-B8F8-715CF8182569}" type="datetimeFigureOut">
              <a:rPr lang="pt-BR" smtClean="0"/>
              <a:t>21/03/2025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B07B22A9-E3BB-91AD-C2B9-FE21622F7D7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9D57970A-7298-EA2D-2DAC-FD8AE87D6C1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4A2D58A-1B37-4BC8-8789-7E0487F35E1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538241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4D5C661-5583-06DA-2A0A-A3C7780FC40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/>
              <a:t>Sample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EDC5A0E4-D903-88AF-F9F6-171FA798B44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4675894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</Words>
  <Application>Microsoft Office PowerPoint</Application>
  <PresentationFormat>Widescreen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Tema do Office</vt:lpstr>
      <vt:lpstr>Sample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Andre Luiz Lopes de Alcantara</dc:creator>
  <cp:lastModifiedBy>Andre Luiz Lopes de Alcantara</cp:lastModifiedBy>
  <cp:revision>1</cp:revision>
  <dcterms:created xsi:type="dcterms:W3CDTF">2025-03-21T17:29:15Z</dcterms:created>
  <dcterms:modified xsi:type="dcterms:W3CDTF">2025-03-21T17:29:30Z</dcterms:modified>
</cp:coreProperties>
</file>